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727BC-EB89-47DA-BE1F-F9F334DDB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bin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0"/>
            <a:ext cx="7632848" cy="3429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Monotype Corsiva" pitchFamily="66" charset="0"/>
              </a:rPr>
              <a:t>Деловая </a:t>
            </a:r>
            <a:r>
              <a:rPr lang="ru-RU" sz="4400" b="1" dirty="0" smtClean="0">
                <a:solidFill>
                  <a:srgbClr val="0070C0"/>
                </a:solidFill>
                <a:latin typeface="Monotype Corsiva" pitchFamily="66" charset="0"/>
              </a:rPr>
              <a:t>игра 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«Редакция»</a:t>
            </a:r>
            <a:b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(час занимательной грамматики)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348880"/>
            <a:ext cx="7416824" cy="3672408"/>
          </a:xfrm>
          <a:noFill/>
        </p:spPr>
        <p:txBody>
          <a:bodyPr>
            <a:normAutofit fontScale="92500" lnSpcReduction="20000"/>
          </a:bodyPr>
          <a:lstStyle/>
          <a:p>
            <a:endParaRPr lang="ru-RU" sz="3600" dirty="0" smtClean="0"/>
          </a:p>
          <a:p>
            <a:pPr algn="ctr"/>
            <a:endParaRPr lang="ru-RU" sz="42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ctr"/>
            <a:r>
              <a:rPr lang="ru-RU" sz="4200" b="1" dirty="0" smtClean="0">
                <a:solidFill>
                  <a:srgbClr val="0070C0"/>
                </a:solidFill>
                <a:latin typeface="Monotype Corsiva" pitchFamily="66" charset="0"/>
              </a:rPr>
              <a:t>Мы </a:t>
            </a:r>
            <a:r>
              <a:rPr lang="ru-RU" sz="4200" b="1" dirty="0" smtClean="0">
                <a:solidFill>
                  <a:srgbClr val="0070C0"/>
                </a:solidFill>
                <a:latin typeface="Monotype Corsiva" pitchFamily="66" charset="0"/>
              </a:rPr>
              <a:t>будем помнить каждый миг,                                                                                                                         Наш лучший друг – </a:t>
            </a:r>
            <a:r>
              <a:rPr lang="ru-RU" sz="4200" b="1" dirty="0" err="1" smtClean="0">
                <a:solidFill>
                  <a:srgbClr val="0070C0"/>
                </a:solidFill>
                <a:latin typeface="Monotype Corsiva" pitchFamily="66" charset="0"/>
              </a:rPr>
              <a:t>родный</a:t>
            </a:r>
            <a:r>
              <a:rPr lang="ru-RU" sz="4200" b="1" dirty="0" smtClean="0">
                <a:solidFill>
                  <a:srgbClr val="0070C0"/>
                </a:solidFill>
                <a:latin typeface="Monotype Corsiva" pitchFamily="66" charset="0"/>
              </a:rPr>
              <a:t>  язык!</a:t>
            </a:r>
          </a:p>
          <a:p>
            <a:pPr algn="ctr"/>
            <a:r>
              <a:rPr lang="ru-RU" sz="4200" b="1" dirty="0" smtClean="0">
                <a:solidFill>
                  <a:srgbClr val="0070C0"/>
                </a:solidFill>
                <a:latin typeface="Monotype Corsiva" pitchFamily="66" charset="0"/>
              </a:rPr>
              <a:t>Невозможно стать культурным,</a:t>
            </a:r>
          </a:p>
          <a:p>
            <a:pPr algn="ctr"/>
            <a:r>
              <a:rPr lang="ru-RU" sz="4200" b="1" dirty="0" smtClean="0">
                <a:solidFill>
                  <a:srgbClr val="0070C0"/>
                </a:solidFill>
                <a:latin typeface="Monotype Corsiva" pitchFamily="66" charset="0"/>
              </a:rPr>
              <a:t>Без родной литературы.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32656"/>
            <a:ext cx="7947992" cy="574746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Слово </a:t>
            </a:r>
            <a:r>
              <a:rPr lang="ru-RU" b="1" dirty="0" smtClean="0">
                <a:latin typeface="Monotype Corsiva" pitchFamily="66" charset="0"/>
              </a:rPr>
              <a:t>«газета»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пришло к нам из итальянского языка – так называлась мелкая монета, которую покупатели платили за прочтение газеты, после чего её возвращали продавцу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. </a:t>
            </a:r>
            <a:endParaRPr lang="ru-RU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 Пресса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- этим словом называют всю массовую периодическую печать.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 </a:t>
            </a:r>
            <a:r>
              <a:rPr lang="ru-RU" b="1" dirty="0" smtClean="0">
                <a:latin typeface="Monotype Corsiva" pitchFamily="66" charset="0"/>
              </a:rPr>
              <a:t>Наборщик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– рабочий типографии, специалист по типографскому набору. </a:t>
            </a:r>
            <a:endParaRPr lang="ru-RU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Журналисты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- 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это  очень активные и изобретательные люди ,которые собирают материал для газеты.</a:t>
            </a:r>
            <a:endParaRPr lang="ru-RU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9817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       Конкурсные  задания: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060848"/>
            <a:ext cx="7818072" cy="418755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 «Рифмуем имена».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 «Наборщик».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«Письмо в редакцию».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Конкурс «Отдел  новостей».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«Работа  корректоров».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 rot="-10591003">
            <a:off x="4856163" y="2439988"/>
            <a:ext cx="3675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endParaRPr lang="ru-RU">
              <a:latin typeface="Garamond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1331639" y="0"/>
            <a:ext cx="7366273" cy="1143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участие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>
          <a:xfrm rot="10801451" flipV="1">
            <a:off x="1835884" y="5949326"/>
            <a:ext cx="5544475" cy="908628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Молодцы!</a:t>
            </a:r>
          </a:p>
        </p:txBody>
      </p:sp>
      <p:pic>
        <p:nvPicPr>
          <p:cNvPr id="25605" name="Picture 5" descr="C41-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76400" y="1371600"/>
            <a:ext cx="4608513" cy="4575175"/>
          </a:xfrm>
          <a:noFill/>
        </p:spPr>
      </p:pic>
      <p:pic>
        <p:nvPicPr>
          <p:cNvPr id="25606" name="Picture 6" descr="DD01009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4876800"/>
            <a:ext cx="190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DD01009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0" y="332656"/>
            <a:ext cx="190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82958" y="548679"/>
            <a:ext cx="3161042" cy="3947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2223" name="j021121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2224" name="j021121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7200" y="5715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5" fill="hold"/>
                                        <p:tgtEl>
                                          <p:spTgt spid="2222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22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745" fill="hold"/>
                                        <p:tgtEl>
                                          <p:spTgt spid="2222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2223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2223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2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745" fill="hold"/>
                                        <p:tgtEl>
                                          <p:spTgt spid="2222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2224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222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</TotalTime>
  <Words>132</Words>
  <Application>Microsoft Office PowerPoint</Application>
  <PresentationFormat>Экран (4:3)</PresentationFormat>
  <Paragraphs>19</Paragraphs>
  <Slides>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  Деловая игра  «Редакция» (час занимательной грамматики) </vt:lpstr>
      <vt:lpstr>Слайд 2</vt:lpstr>
      <vt:lpstr>       Конкурсные  задания:</vt:lpstr>
      <vt:lpstr>Спасибо за участие!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«Час занимательной грамматики»</dc:title>
  <dc:creator>Maus</dc:creator>
  <cp:lastModifiedBy>Maus</cp:lastModifiedBy>
  <cp:revision>10</cp:revision>
  <dcterms:created xsi:type="dcterms:W3CDTF">2014-01-21T09:59:58Z</dcterms:created>
  <dcterms:modified xsi:type="dcterms:W3CDTF">2014-01-28T11:29:29Z</dcterms:modified>
</cp:coreProperties>
</file>