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65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6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9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0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85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1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5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13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15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62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06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5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ACFAF-3720-408B-A488-143DA21C2FFB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D6B62-6CED-4966-B031-4D28D9EF7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9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/>
              <a:t>тракторист</a:t>
            </a:r>
            <a:endParaRPr lang="ru-RU" dirty="0"/>
          </a:p>
        </p:txBody>
      </p:sp>
      <p:pic>
        <p:nvPicPr>
          <p:cNvPr id="1026" name="Picture 2" descr="C:\Users\1\Desktop\уроки\трактори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204864"/>
            <a:ext cx="561662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50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комбайнер</a:t>
            </a:r>
            <a:endParaRPr lang="ru-RU" dirty="0"/>
          </a:p>
        </p:txBody>
      </p:sp>
      <p:pic>
        <p:nvPicPr>
          <p:cNvPr id="2050" name="Picture 2" descr="C:\Users\1\Desktop\уроки\комбайн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8326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52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агроном</a:t>
            </a:r>
            <a:endParaRPr lang="ru-RU" dirty="0"/>
          </a:p>
        </p:txBody>
      </p:sp>
      <p:pic>
        <p:nvPicPr>
          <p:cNvPr id="5122" name="Picture 2" descr="C:\Users\1\Desktop\уроки\агрон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2204864"/>
            <a:ext cx="3888432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мукомол</a:t>
            </a:r>
            <a:endParaRPr lang="ru-RU" dirty="0"/>
          </a:p>
        </p:txBody>
      </p:sp>
      <p:pic>
        <p:nvPicPr>
          <p:cNvPr id="6146" name="Picture 2" descr="C:\Users\1\Desktop\уроки\муком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62" y="2420888"/>
            <a:ext cx="302433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6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тестовод</a:t>
            </a:r>
            <a:endParaRPr lang="ru-RU" dirty="0"/>
          </a:p>
        </p:txBody>
      </p:sp>
      <p:pic>
        <p:nvPicPr>
          <p:cNvPr id="7170" name="Picture 2" descr="C:\Users\1\Desktop\уроки\тестов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6805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2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пекарь</a:t>
            </a:r>
            <a:endParaRPr lang="ru-RU" dirty="0"/>
          </a:p>
        </p:txBody>
      </p:sp>
      <p:pic>
        <p:nvPicPr>
          <p:cNvPr id="8194" name="Picture 2" descr="C:\Users\1\Desktop\уроки\пека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439248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25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тракторист</vt:lpstr>
      <vt:lpstr>комбайнер</vt:lpstr>
      <vt:lpstr>агроном</vt:lpstr>
      <vt:lpstr>мукомол</vt:lpstr>
      <vt:lpstr>тестовод</vt:lpstr>
      <vt:lpstr>пекарь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тракторист</dc:title>
  <dc:creator>1</dc:creator>
  <cp:lastModifiedBy>1</cp:lastModifiedBy>
  <cp:revision>2</cp:revision>
  <dcterms:created xsi:type="dcterms:W3CDTF">2013-02-18T14:47:44Z</dcterms:created>
  <dcterms:modified xsi:type="dcterms:W3CDTF">2013-02-18T15:01:15Z</dcterms:modified>
</cp:coreProperties>
</file>