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6" r:id="rId9"/>
    <p:sldId id="268" r:id="rId10"/>
    <p:sldId id="267" r:id="rId11"/>
    <p:sldId id="270" r:id="rId12"/>
    <p:sldId id="271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42918"/>
            <a:ext cx="7854696" cy="550072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Развитие уверенности в себе начинается с </a:t>
            </a:r>
          </a:p>
          <a:p>
            <a:r>
              <a:rPr lang="ru-RU" sz="3200" dirty="0" smtClean="0"/>
              <a:t>устранения демона, который называется страх;</a:t>
            </a:r>
          </a:p>
          <a:p>
            <a:r>
              <a:rPr lang="ru-RU" sz="3200" dirty="0" smtClean="0"/>
              <a:t>этот демон сидит у человека на плече и </a:t>
            </a:r>
          </a:p>
          <a:p>
            <a:r>
              <a:rPr lang="ru-RU" sz="3200" dirty="0" smtClean="0"/>
              <a:t>нашёптывает ему: «Ты не сможешь это сделать…»</a:t>
            </a:r>
          </a:p>
          <a:p>
            <a:r>
              <a:rPr lang="ru-RU" dirty="0" smtClean="0"/>
              <a:t>Н. Хилл. Закон успеха</a:t>
            </a:r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3</a:t>
            </a:r>
            <a:r>
              <a:rPr lang="ru-RU" dirty="0" smtClean="0"/>
              <a:t>. Отсутствие хорошего начала и конца выступления, зацепки внимания. Психологи давно знают, что запоминаются только начало и конец выступления, беседы (любой информации). Не формулируйте главный тезис в середине, только в начале или в конце. </a:t>
            </a:r>
          </a:p>
          <a:p>
            <a:r>
              <a:rPr lang="ru-RU" u="sng" dirty="0" smtClean="0"/>
              <a:t>Секрет успеха</a:t>
            </a:r>
            <a:r>
              <a:rPr lang="ru-RU" dirty="0" smtClean="0"/>
              <a:t>: вначале привлеките внимание аудитории (афоризм, шутка, интересный случай, пауза контакта и др.) и расположите ее к себе (доброжелательность, доверительный тон, волнующая всех тема и др.) В конце пожелайте успехов, поздравьте с праздником или достижениями, выразите надежду на дальнейшее сотрудничество.</a:t>
            </a:r>
          </a:p>
          <a:p>
            <a:r>
              <a:rPr lang="ru-RU" b="1" dirty="0" smtClean="0"/>
              <a:t>4</a:t>
            </a:r>
            <a:r>
              <a:rPr lang="ru-RU" dirty="0" smtClean="0"/>
              <a:t>. Неправильный выбор языка изложения. Излишнее подражание государственным и политическим деятелям. Разговор протокольным, (письменным) языком с множеством штампов, терминов, лишних слов.</a:t>
            </a:r>
          </a:p>
          <a:p>
            <a:r>
              <a:rPr lang="ru-RU" u="sng" dirty="0" smtClean="0"/>
              <a:t>Секрет успеха</a:t>
            </a:r>
            <a:r>
              <a:rPr lang="ru-RU" dirty="0" smtClean="0"/>
              <a:t>: говорите простым, живым, разговорным языком – кратким, точным, сочным, понятным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b="1" dirty="0" smtClean="0"/>
              <a:t>5</a:t>
            </a:r>
            <a:r>
              <a:rPr lang="ru-RU" dirty="0" smtClean="0"/>
              <a:t>. Отсутствие образов в речи, сухость, приоритет логики. </a:t>
            </a:r>
          </a:p>
          <a:p>
            <a:r>
              <a:rPr lang="ru-RU" u="sng" dirty="0" smtClean="0"/>
              <a:t>Секрет успеха:</a:t>
            </a:r>
            <a:r>
              <a:rPr lang="ru-RU" dirty="0" smtClean="0"/>
              <a:t> не говори «собака», скажи «белый пудель с черным пятном на лбу». Так ты затронешь мир образов и чувств слушателей, который не менее важен чем мир мыслей.</a:t>
            </a:r>
          </a:p>
          <a:p>
            <a:r>
              <a:rPr lang="ru-RU" b="1" dirty="0" smtClean="0"/>
              <a:t>6</a:t>
            </a:r>
            <a:r>
              <a:rPr lang="ru-RU" dirty="0" smtClean="0"/>
              <a:t>. Отсутствие жестов и голосового воздействия. Речь без жестов, что солист без оркестра. Речь монотонная раздражает и утомляет.</a:t>
            </a:r>
          </a:p>
          <a:p>
            <a:r>
              <a:rPr lang="ru-RU" u="sng" dirty="0" smtClean="0"/>
              <a:t>Секрет успеха</a:t>
            </a:r>
            <a:r>
              <a:rPr lang="ru-RU" dirty="0" smtClean="0"/>
              <a:t>: собери копилку жестов и интонаций, как можно больше и разнообразнее.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7</a:t>
            </a:r>
            <a:r>
              <a:rPr lang="ru-RU" dirty="0" smtClean="0"/>
              <a:t>. Начинать с извинений – «Я плохо готов, было мало времени, я не специалист в этом и т.д.». Еще не начав говорить вы отталкиваете слушателей, ведь вы злоупотребляете вниманием и временем людей.</a:t>
            </a:r>
          </a:p>
          <a:p>
            <a:r>
              <a:rPr lang="ru-RU" u="sng" dirty="0" smtClean="0"/>
              <a:t>Секрет успеха:</a:t>
            </a:r>
            <a:r>
              <a:rPr lang="ru-RU" dirty="0" smtClean="0"/>
              <a:t> соберитесь и скажите людям, что вы чувствуете в связи с данной проблемой – ваши чувства и переживания созвучны чувствам других и найдут отклик в сердцах людей.</a:t>
            </a:r>
          </a:p>
          <a:p>
            <a:r>
              <a:rPr lang="ru-RU" b="1" dirty="0" smtClean="0"/>
              <a:t>8</a:t>
            </a:r>
            <a:r>
              <a:rPr lang="ru-RU" dirty="0" smtClean="0"/>
              <a:t>. Неправильные произношения слов и словосочетаний.</a:t>
            </a:r>
          </a:p>
          <a:p>
            <a:r>
              <a:rPr lang="ru-RU" u="sng" dirty="0" smtClean="0"/>
              <a:t>Секрет успеха</a:t>
            </a:r>
            <a:r>
              <a:rPr lang="ru-RU" dirty="0" smtClean="0"/>
              <a:t>: перед выступлением уточните произношение всех слов и словосочетаний, в правильности которых вы сомневаетесь. Особое внимание уделите сложным словосочетаниям, иностранным словам и незнакомым профессиональным терминам. Если необходимо потренируйтесь в их произношении.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Рекомендации: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Посмотрите на свою аудиторию с другой точки зрения:</a:t>
            </a:r>
          </a:p>
          <a:p>
            <a:pPr lvl="0"/>
            <a:r>
              <a:rPr lang="ru-RU" dirty="0" smtClean="0"/>
              <a:t>представьте, что это не требовательные слушатели, которые сейчас будут оценивать ваш  доклад, а ваши одноклассники, которым тоже предстоит скоро выступить, что они нервничают не меньше вас и у вас нет повода бояться их.</a:t>
            </a:r>
          </a:p>
          <a:p>
            <a:pPr lvl="0"/>
            <a:r>
              <a:rPr lang="ru-RU" dirty="0" smtClean="0"/>
              <a:t>представьте, что это ваши старые друзья, с которыми вы не виделись лет десять. При этом смотрите на слушателей с таким выражением лица, словно пытаетесь вспомнить, где вы могли их видеть раньше. Слушатели примут это как дружественное и немного личное выражение лица. </a:t>
            </a:r>
          </a:p>
          <a:p>
            <a:pPr lvl="0"/>
            <a:r>
              <a:rPr lang="ru-RU" dirty="0" smtClean="0"/>
              <a:t>всё время обращайтесь к одному человеку.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r>
              <a:rPr lang="ru-RU" dirty="0" smtClean="0"/>
              <a:t> Выберете из всей аудитории одного человека и посвятите ему своё выступление. </a:t>
            </a:r>
          </a:p>
          <a:p>
            <a:r>
              <a:rPr lang="ru-RU" dirty="0" smtClean="0"/>
              <a:t> Когда кто-то другой задаёт вам вопрос, переключайтесь на него, но при этом представьте,                                                       что вы двое непринуждённо общаетесь на перемене.</a:t>
            </a:r>
          </a:p>
          <a:p>
            <a:pPr lvl="0"/>
            <a:r>
              <a:rPr lang="ru-RU" dirty="0" smtClean="0"/>
              <a:t>и конечно очень важно быть подготовленным к выступлению (знать материал, использовать наглядность).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Уверенное поведение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целенаправленное: уверенный человек достаточно точно представляет свои цели и выстраивает собственные действия таким образом, что они позволяют приблизиться к намеченным целям. При этом они должны быть: реалистичными, конкретными и позитивными;</a:t>
            </a:r>
          </a:p>
          <a:p>
            <a:pPr lvl="0"/>
            <a:r>
              <a:rPr lang="ru-RU" dirty="0" smtClean="0"/>
              <a:t>ориентированное на преодоление возникающих препятствий, а не на переживание по их поводу: уверенный человек способен менять стиль своего общения в зависимости от того, с какими собеседниками он контактирует и в каких условиях это происходит.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гибкое, подразумевающее адекватную реакцию на быстро меняющую обстановку;</a:t>
            </a:r>
          </a:p>
          <a:p>
            <a:pPr lvl="0"/>
            <a:r>
              <a:rPr lang="ru-RU" dirty="0" smtClean="0"/>
              <a:t>социально ориентированное – направленное на построение конструктивных отношений с окружающими: движение «к людям». Такой человек стремиться к установлению гармоничных взаимоотношений с окружающими, основанных на доверии, взаимопонимании и сотрудничестве.</a:t>
            </a:r>
          </a:p>
          <a:p>
            <a:pPr lvl="0"/>
            <a:r>
              <a:rPr lang="ru-RU" dirty="0" smtClean="0"/>
              <a:t>сочетающее спонтанность с возможностью произвольностью произвольной регуляции, т.е. такой человек не стремится к постоянному подавлению своих эмоций и чувств, позволяет себе открыто выражать их. Но при необходимости готов взять их под контроль;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настойчивое, но не переходящее в агрессивное: человек прилагает усилия для достижения своих целей, но делает это по возможности не в ущерб интересам других людей, но готов отстаивать свои интересы весьма жёстко и идти на конфликт только по объективным причинам. Для него предпочтительнее не идти на принцип, а разрешать конфликт гибко.</a:t>
            </a:r>
          </a:p>
          <a:p>
            <a:pPr lvl="0"/>
            <a:r>
              <a:rPr lang="ru-RU" dirty="0" smtClean="0"/>
              <a:t>созидательное: человек, проявляющий уверенное поведение, не тратит силы на борьбу с кем или чем бы то ни было, а вместо этого создаёт то, что считает нужным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Уверенные в себе люди характеризуются:</a:t>
            </a:r>
          </a:p>
          <a:p>
            <a:pPr lvl="0"/>
            <a:r>
              <a:rPr lang="ru-RU" dirty="0" smtClean="0"/>
              <a:t>независимостью;</a:t>
            </a:r>
          </a:p>
          <a:p>
            <a:pPr lvl="0"/>
            <a:r>
              <a:rPr lang="ru-RU" dirty="0" smtClean="0"/>
              <a:t>самодостаточностью.</a:t>
            </a:r>
          </a:p>
          <a:p>
            <a:endParaRPr lang="ru-RU" dirty="0"/>
          </a:p>
        </p:txBody>
      </p:sp>
      <p:pic>
        <p:nvPicPr>
          <p:cNvPr id="1026" name="Picture 2" descr="C:\Users\dns\Desktop\каникулы\work-courses-education-seminari-un-trenini-0-1.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786058"/>
            <a:ext cx="4778380" cy="31806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Внешние признаки уверенного человека: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выглядит спокойным;</a:t>
            </a:r>
          </a:p>
          <a:p>
            <a:pPr lvl="0"/>
            <a:r>
              <a:rPr lang="ru-RU" dirty="0" smtClean="0"/>
              <a:t>держится с достоинством;</a:t>
            </a:r>
          </a:p>
          <a:p>
            <a:pPr lvl="0"/>
            <a:r>
              <a:rPr lang="ru-RU" dirty="0" smtClean="0"/>
              <a:t>открытый взгляд;</a:t>
            </a:r>
          </a:p>
          <a:p>
            <a:pPr lvl="0"/>
            <a:r>
              <a:rPr lang="ru-RU" dirty="0" smtClean="0"/>
              <a:t>ровная осанка;</a:t>
            </a:r>
          </a:p>
          <a:p>
            <a:pPr lvl="0"/>
            <a:r>
              <a:rPr lang="ru-RU" dirty="0" smtClean="0"/>
              <a:t>спокойный и уверенный голос.</a:t>
            </a:r>
            <a:endParaRPr lang="ru-RU" dirty="0"/>
          </a:p>
        </p:txBody>
      </p:sp>
      <p:pic>
        <p:nvPicPr>
          <p:cNvPr id="4" name="Picture 2" descr="C:\Users\dns\Desktop\каникулы\d0fbca45fa4aed68c9aa999674cc70c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857760"/>
            <a:ext cx="3500462" cy="17205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Уверенный в себе человек умеет: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отстаивать свою позицию мирно;</a:t>
            </a:r>
          </a:p>
          <a:p>
            <a:pPr lvl="0"/>
            <a:r>
              <a:rPr lang="ru-RU" dirty="0" smtClean="0"/>
              <a:t>откровенно высказываться без враждебности и самозащиты;</a:t>
            </a:r>
          </a:p>
          <a:p>
            <a:pPr lvl="0"/>
            <a:r>
              <a:rPr lang="ru-RU" dirty="0" smtClean="0"/>
              <a:t>отстаивать свои права, не попирая при этом прав других. Это прямое, открытое поведение, не преследующее цели причинить вред другим.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типичные ошибки </a:t>
            </a:r>
            <a:r>
              <a:rPr lang="ru-RU" sz="3200" b="1" dirty="0" smtClean="0"/>
              <a:t>выступающих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1</a:t>
            </a:r>
            <a:r>
              <a:rPr lang="ru-RU" dirty="0" smtClean="0"/>
              <a:t>. Потеря естественности общения – монотонный голос, невыразительный взгляд (устремленный куда угодно, но только не на слушателей), скованность, неуверенность, неискренность. Все это создает барьер восприятия речи. Особенно отталкивает высокомерное и снисходительное отношение к аудитории.</a:t>
            </a:r>
          </a:p>
          <a:p>
            <a:r>
              <a:rPr lang="ru-RU" u="sng" dirty="0" smtClean="0"/>
              <a:t>Секрет успеха:</a:t>
            </a:r>
            <a:r>
              <a:rPr lang="ru-RU" dirty="0" smtClean="0"/>
              <a:t> говори с аудиторией так, как ты говоришь с другом Петровым, только аудитория – это много Петровых. Говори доброжелательно, открыто, чувствуй, что тебя любят и понимают. </a:t>
            </a:r>
          </a:p>
          <a:p>
            <a:r>
              <a:rPr lang="ru-RU" b="1" dirty="0" smtClean="0"/>
              <a:t>2</a:t>
            </a:r>
            <a:r>
              <a:rPr lang="ru-RU" dirty="0" smtClean="0"/>
              <a:t>. Монолог вместо диалога – сам себе говорю, сам себя слушаю. Отсутствие контакта с аудиторией.</a:t>
            </a:r>
          </a:p>
          <a:p>
            <a:r>
              <a:rPr lang="ru-RU" u="sng" dirty="0" smtClean="0"/>
              <a:t>Секрет успеха</a:t>
            </a:r>
            <a:r>
              <a:rPr lang="ru-RU" dirty="0" smtClean="0"/>
              <a:t>: не говори, а разговаривай. Разговаривай так, как будто люди сейчас встанут и начнут отвечать тебе. Для этого употребляй вопросы, обращения к аудитории, конкретным лицам, ссылки на высказывания других. Обязательно сопоставляй свою точку зрения с позицией предыдущих ораторов.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882</Words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Уверенное поведение </vt:lpstr>
      <vt:lpstr>Слайд 3</vt:lpstr>
      <vt:lpstr>Слайд 4</vt:lpstr>
      <vt:lpstr>Слайд 5</vt:lpstr>
      <vt:lpstr>Внешние признаки уверенного человека: </vt:lpstr>
      <vt:lpstr>Уверенный в себе человек умеет: </vt:lpstr>
      <vt:lpstr>Слайд 8</vt:lpstr>
      <vt:lpstr>типичные ошибки выступающих </vt:lpstr>
      <vt:lpstr>Слайд 10</vt:lpstr>
      <vt:lpstr>Слайд 11</vt:lpstr>
      <vt:lpstr>Слайд 12</vt:lpstr>
      <vt:lpstr>Рекомендации: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4</cp:revision>
  <dcterms:created xsi:type="dcterms:W3CDTF">2013-11-04T15:30:49Z</dcterms:created>
  <dcterms:modified xsi:type="dcterms:W3CDTF">2013-11-05T14:57:56Z</dcterms:modified>
</cp:coreProperties>
</file>