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21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366F07-B667-40B2-8116-9CC92101EB52}" type="datetimeFigureOut">
              <a:rPr lang="ru-RU" smtClean="0"/>
              <a:t>04.01.2014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CD0CEE-E918-4C9B-801B-9884F10251E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366F07-B667-40B2-8116-9CC92101EB52}" type="datetimeFigureOut">
              <a:rPr lang="ru-RU" smtClean="0"/>
              <a:t>04.01.2014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CD0CEE-E918-4C9B-801B-9884F10251E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366F07-B667-40B2-8116-9CC92101EB52}" type="datetimeFigureOut">
              <a:rPr lang="ru-RU" smtClean="0"/>
              <a:t>04.01.2014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CD0CEE-E918-4C9B-801B-9884F10251E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366F07-B667-40B2-8116-9CC92101EB52}" type="datetimeFigureOut">
              <a:rPr lang="ru-RU" smtClean="0"/>
              <a:t>04.01.2014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CD0CEE-E918-4C9B-801B-9884F10251E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366F07-B667-40B2-8116-9CC92101EB52}" type="datetimeFigureOut">
              <a:rPr lang="ru-RU" smtClean="0"/>
              <a:t>04.01.2014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CD0CEE-E918-4C9B-801B-9884F10251E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366F07-B667-40B2-8116-9CC92101EB52}" type="datetimeFigureOut">
              <a:rPr lang="ru-RU" smtClean="0"/>
              <a:t>04.01.2014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CD0CEE-E918-4C9B-801B-9884F10251E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366F07-B667-40B2-8116-9CC92101EB52}" type="datetimeFigureOut">
              <a:rPr lang="ru-RU" smtClean="0"/>
              <a:t>04.01.2014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CD0CEE-E918-4C9B-801B-9884F10251E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366F07-B667-40B2-8116-9CC92101EB52}" type="datetimeFigureOut">
              <a:rPr lang="ru-RU" smtClean="0"/>
              <a:t>04.01.2014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CD0CEE-E918-4C9B-801B-9884F10251E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366F07-B667-40B2-8116-9CC92101EB52}" type="datetimeFigureOut">
              <a:rPr lang="ru-RU" smtClean="0"/>
              <a:t>04.01.2014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CD0CEE-E918-4C9B-801B-9884F10251E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366F07-B667-40B2-8116-9CC92101EB52}" type="datetimeFigureOut">
              <a:rPr lang="ru-RU" smtClean="0"/>
              <a:t>04.01.2014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CD0CEE-E918-4C9B-801B-9884F10251E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366F07-B667-40B2-8116-9CC92101EB52}" type="datetimeFigureOut">
              <a:rPr lang="ru-RU" smtClean="0"/>
              <a:t>04.01.2014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CD0CEE-E918-4C9B-801B-9884F10251E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366F07-B667-40B2-8116-9CC92101EB52}" type="datetimeFigureOut">
              <a:rPr lang="ru-RU" smtClean="0"/>
              <a:t>04.01.2014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CD0CEE-E918-4C9B-801B-9884F10251EF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0"/>
            <a:ext cx="91440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000" b="1" dirty="0">
                <a:solidFill>
                  <a:schemeClr val="accent2">
                    <a:lumMod val="50000"/>
                  </a:schemeClr>
                </a:solidFill>
              </a:rPr>
              <a:t>Муниципальное бюджетное общеобразовательное учреждение основная общеобразовательная школа №7 пос. Приреченский муниципального образования город Горячий Ключ</a:t>
            </a:r>
          </a:p>
        </p:txBody>
      </p:sp>
      <p:sp>
        <p:nvSpPr>
          <p:cNvPr id="4" name="Горизонтальный свиток 3"/>
          <p:cNvSpPr/>
          <p:nvPr/>
        </p:nvSpPr>
        <p:spPr>
          <a:xfrm>
            <a:off x="3345665" y="1196752"/>
            <a:ext cx="5616624" cy="2808312"/>
          </a:xfrm>
          <a:prstGeom prst="horizontalScroll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>
                <a:solidFill>
                  <a:schemeClr val="accent2">
                    <a:lumMod val="50000"/>
                  </a:schemeClr>
                </a:solidFill>
                <a:latin typeface="+mj-lt"/>
              </a:rPr>
              <a:t>Тест  по поэмам Гомера «Илиада» и «Одиссея»</a:t>
            </a:r>
          </a:p>
          <a:p>
            <a:pPr algn="ctr"/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867976" y="4941168"/>
            <a:ext cx="4952495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000" b="1" dirty="0">
                <a:solidFill>
                  <a:schemeClr val="accent2">
                    <a:lumMod val="50000"/>
                  </a:schemeClr>
                </a:solidFill>
              </a:rPr>
              <a:t>Автор  Савченко Наталия Ивановна </a:t>
            </a:r>
          </a:p>
          <a:p>
            <a:pPr lvl="0" algn="ctr"/>
            <a:r>
              <a:rPr lang="ru-RU" sz="2000" b="1" dirty="0">
                <a:solidFill>
                  <a:schemeClr val="accent2">
                    <a:lumMod val="50000"/>
                  </a:schemeClr>
                </a:solidFill>
              </a:rPr>
              <a:t>учитель истории 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3" y="1196751"/>
            <a:ext cx="3125321" cy="40983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196543"/>
            <a:ext cx="9144000" cy="85869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1. </a:t>
            </a: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С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оздатель «Илиады и «Одиссеи» Гомер: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а) родился в Афинах;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б) родился в одном из городов Малой Азии;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в) за честь считать себя родиной Гомера спорили 7 городов</a:t>
            </a: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400" dirty="0" smtClean="0">
              <a:solidFill>
                <a:schemeClr val="accent2">
                  <a:lumMod val="50000"/>
                </a:schemeClr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r>
              <a:rPr lang="ru-RU" sz="2400" b="1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2. 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Поэма </a:t>
            </a: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Гомера «Илиада» повествует:</a:t>
            </a:r>
          </a:p>
          <a:p>
            <a:r>
              <a:rPr lang="ru-RU" sz="2400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а) обо всем ходе троянской </a:t>
            </a: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войны;</a:t>
            </a:r>
            <a:endParaRPr lang="ru-RU" sz="2400" dirty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sz="2400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б) о первом годе троянской </a:t>
            </a: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войны;</a:t>
            </a:r>
            <a:endParaRPr lang="ru-RU" sz="2400" dirty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sz="2400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в) о завершающем годе троянской </a:t>
            </a: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войны.</a:t>
            </a:r>
          </a:p>
          <a:p>
            <a:endParaRPr lang="ru-RU" sz="2400" dirty="0" smtClean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3. В </a:t>
            </a: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чем причина ссоры Ахиллеса и Агамемнона, с рассказа о которой начинается «Илиада»:</a:t>
            </a:r>
          </a:p>
          <a:p>
            <a:r>
              <a:rPr lang="ru-RU" sz="2400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а) Ахиллес считал, что Агамемнон несправедливо разделил захваченную </a:t>
            </a: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добычу;</a:t>
            </a:r>
            <a:endParaRPr lang="ru-RU" sz="2400" dirty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sz="2400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б) Агамемнон отнял у Ахиллеса </a:t>
            </a: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рабыню;</a:t>
            </a:r>
            <a:endParaRPr lang="ru-RU" sz="2400" dirty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sz="2400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в) Агамемнон обвинил Ахиллеса в трусости на поле </a:t>
            </a: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боя.</a:t>
            </a:r>
            <a:endParaRPr lang="ru-RU" sz="2400" dirty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ru-RU" sz="2400" dirty="0" smtClean="0">
              <a:latin typeface="Arial" pitchFamily="34" charset="0"/>
              <a:cs typeface="Arial" pitchFamily="34" charset="0"/>
            </a:endParaRPr>
          </a:p>
          <a:p>
            <a:endParaRPr lang="ru-RU" sz="2400" dirty="0">
              <a:latin typeface="Arial" pitchFamily="34" charset="0"/>
              <a:cs typeface="Arial" pitchFamily="34" charset="0"/>
            </a:endParaRPr>
          </a:p>
          <a:p>
            <a:endParaRPr lang="ru-RU" sz="2400" dirty="0"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400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400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0" y="232083"/>
            <a:ext cx="8987332" cy="71096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400" dirty="0" smtClean="0">
              <a:solidFill>
                <a:schemeClr val="accent2">
                  <a:lumMod val="50000"/>
                </a:schemeClr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400" dirty="0">
              <a:solidFill>
                <a:schemeClr val="accent2">
                  <a:lumMod val="50000"/>
                </a:schemeClr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5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 </a:t>
            </a: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В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ставьте пропуск.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Выражение ___________ ___________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означает уязвимое место в самой совершенной защите.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r>
              <a:rPr lang="ru-RU" sz="2400" b="1" dirty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</a:rPr>
              <a:t>6.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Одиссей </a:t>
            </a: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являлся царем:</a:t>
            </a:r>
          </a:p>
          <a:p>
            <a:r>
              <a:rPr lang="ru-RU" sz="2400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а) </a:t>
            </a: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Спарты;   </a:t>
            </a:r>
            <a:r>
              <a:rPr lang="ru-RU" sz="2400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б) </a:t>
            </a: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Кносса;   </a:t>
            </a:r>
            <a:r>
              <a:rPr lang="ru-RU" sz="2400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в) </a:t>
            </a: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Итаки.</a:t>
            </a:r>
          </a:p>
          <a:p>
            <a:endParaRPr lang="ru-RU" sz="2400" dirty="0" smtClean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7. Сколько </a:t>
            </a: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лет странствовал Одиссей:</a:t>
            </a:r>
          </a:p>
          <a:p>
            <a:r>
              <a:rPr lang="ru-RU" sz="2400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а) </a:t>
            </a: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5;   </a:t>
            </a:r>
            <a:r>
              <a:rPr lang="ru-RU" sz="2400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б) </a:t>
            </a: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12;   </a:t>
            </a:r>
            <a:r>
              <a:rPr lang="ru-RU" sz="2400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в) </a:t>
            </a: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15.</a:t>
            </a:r>
          </a:p>
          <a:p>
            <a:endParaRPr lang="ru-RU" sz="2400" dirty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8. </a:t>
            </a: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Установите последовательность событий. </a:t>
            </a:r>
            <a:endParaRPr lang="ru-RU" sz="2400" b="1" dirty="0" smtClean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sz="2400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а</a:t>
            </a: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) возвращение царя Одиссея на Итаку;</a:t>
            </a:r>
          </a:p>
          <a:p>
            <a:r>
              <a:rPr lang="ru-RU" sz="2400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б</a:t>
            </a: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) гибель </a:t>
            </a:r>
            <a:r>
              <a:rPr lang="ru-RU" sz="2400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троянского героя </a:t>
            </a: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Гектора;</a:t>
            </a:r>
            <a:endParaRPr lang="ru-RU" sz="2400" dirty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sz="2400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в</a:t>
            </a: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) похищение </a:t>
            </a:r>
            <a:r>
              <a:rPr lang="ru-RU" sz="2400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троянцем Парисом жены царя Спарты </a:t>
            </a:r>
            <a:r>
              <a:rPr lang="ru-RU" sz="2400" dirty="0" err="1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Менелая</a:t>
            </a:r>
            <a:r>
              <a:rPr lang="ru-RU" sz="2400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Елены;</a:t>
            </a:r>
            <a:endParaRPr lang="ru-RU" sz="2400" dirty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sz="2400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г</a:t>
            </a: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) гибель </a:t>
            </a:r>
            <a:r>
              <a:rPr lang="ru-RU" sz="2400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ахейского героя </a:t>
            </a: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Ахилла.</a:t>
            </a:r>
            <a:endParaRPr lang="ru-RU" sz="2400" dirty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ru-RU" sz="2400" dirty="0"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0" y="43121"/>
            <a:ext cx="914400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4. Греческий герой, погибший в схватке с Гектором: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а) Ахилл;    б) Патрокл;   в) Агамемнон.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55576" y="692696"/>
            <a:ext cx="4536504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Ключи:</a:t>
            </a:r>
          </a:p>
          <a:p>
            <a:r>
              <a:rPr lang="ru-RU" sz="2000" b="1" dirty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   1 – в;</a:t>
            </a:r>
          </a:p>
          <a:p>
            <a:r>
              <a:rPr lang="ru-RU" sz="2000" b="1" dirty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   2 – в;</a:t>
            </a:r>
          </a:p>
          <a:p>
            <a:r>
              <a:rPr lang="ru-RU" sz="2000" b="1" dirty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   3 – б;</a:t>
            </a:r>
          </a:p>
          <a:p>
            <a:r>
              <a:rPr lang="ru-RU" sz="2000" b="1" dirty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   4 – б;</a:t>
            </a:r>
          </a:p>
          <a:p>
            <a:r>
              <a:rPr lang="ru-RU" sz="2000" b="1" dirty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   5 – «ахиллесова пята»;</a:t>
            </a:r>
          </a:p>
          <a:p>
            <a:r>
              <a:rPr lang="ru-RU" sz="2000" b="1" dirty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   6 – в;</a:t>
            </a:r>
          </a:p>
          <a:p>
            <a:r>
              <a:rPr lang="ru-RU" sz="2000" b="1" dirty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   7 – б;</a:t>
            </a:r>
          </a:p>
          <a:p>
            <a:r>
              <a:rPr lang="ru-RU" sz="2000" b="1" dirty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   8 – в б г а.</a:t>
            </a:r>
          </a:p>
          <a:p>
            <a:r>
              <a:rPr lang="ru-RU" dirty="0"/>
              <a:t> </a:t>
            </a:r>
            <a:r>
              <a:rPr lang="ru-RU" dirty="0" smtClean="0"/>
              <a:t>   </a:t>
            </a:r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755576" y="4077072"/>
            <a:ext cx="835017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smtClean="0">
                <a:solidFill>
                  <a:schemeClr val="accent2">
                    <a:lumMod val="50000"/>
                  </a:schemeClr>
                </a:solidFill>
              </a:rPr>
              <a:t>Информационный источник:</a:t>
            </a:r>
            <a:endParaRPr lang="ru-RU" b="1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marL="342900" indent="-342900">
              <a:buAutoNum type="arabicPeriod"/>
            </a:pP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Т. П. Андриевская, М. В. Белкин, Э. В. Ванина История Древнего мира 5 класс.</a:t>
            </a:r>
          </a:p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 Учебник для учащихся общеобразовательных учреждений. Москва. Издательский</a:t>
            </a:r>
          </a:p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 центр «</a:t>
            </a:r>
            <a:r>
              <a:rPr lang="ru-RU" dirty="0" err="1" smtClean="0">
                <a:solidFill>
                  <a:schemeClr val="accent2">
                    <a:lumMod val="50000"/>
                  </a:schemeClr>
                </a:solidFill>
              </a:rPr>
              <a:t>Вентана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 – Граф» 2009</a:t>
            </a: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513093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108</TotalTime>
  <Words>362</Words>
  <Application>Microsoft Office PowerPoint</Application>
  <PresentationFormat>Экран (4:3)</PresentationFormat>
  <Paragraphs>55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Тест поэмы Гомера «Илиада» и «Одиссея»</dc:title>
  <dc:creator>Home</dc:creator>
  <cp:lastModifiedBy>Home</cp:lastModifiedBy>
  <cp:revision>6</cp:revision>
  <dcterms:created xsi:type="dcterms:W3CDTF">2013-01-22T09:59:22Z</dcterms:created>
  <dcterms:modified xsi:type="dcterms:W3CDTF">2014-01-03T20:30:48Z</dcterms:modified>
</cp:coreProperties>
</file>