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5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1596-5D06-4D81-ACFB-D18998A2609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2F7E-7CC7-4819-8270-1DEAD97B595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1596-5D06-4D81-ACFB-D18998A2609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2F7E-7CC7-4819-8270-1DEAD97B5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1596-5D06-4D81-ACFB-D18998A2609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2F7E-7CC7-4819-8270-1DEAD97B5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1596-5D06-4D81-ACFB-D18998A2609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2F7E-7CC7-4819-8270-1DEAD97B595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1596-5D06-4D81-ACFB-D18998A2609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2F7E-7CC7-4819-8270-1DEAD97B5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1596-5D06-4D81-ACFB-D18998A2609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2F7E-7CC7-4819-8270-1DEAD97B595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1596-5D06-4D81-ACFB-D18998A2609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2F7E-7CC7-4819-8270-1DEAD97B595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1596-5D06-4D81-ACFB-D18998A2609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2F7E-7CC7-4819-8270-1DEAD97B5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1596-5D06-4D81-ACFB-D18998A2609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2F7E-7CC7-4819-8270-1DEAD97B5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1596-5D06-4D81-ACFB-D18998A2609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2F7E-7CC7-4819-8270-1DEAD97B5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1596-5D06-4D81-ACFB-D18998A2609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2F7E-7CC7-4819-8270-1DEAD97B595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BBF1596-5D06-4D81-ACFB-D18998A2609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A22F7E-7CC7-4819-8270-1DEAD97B595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Транспорт в Лондоне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562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354360"/>
            <a:ext cx="6512511" cy="1143000"/>
          </a:xfrm>
        </p:spPr>
        <p:txBody>
          <a:bodyPr/>
          <a:lstStyle/>
          <a:p>
            <a:r>
              <a:rPr lang="ru-RU" dirty="0" smtClean="0"/>
              <a:t>Метро</a:t>
            </a:r>
            <a:r>
              <a:rPr lang="en-US" dirty="0" smtClean="0"/>
              <a:t> – The tube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http://www.examiner.com/images/blog/wysiwyg/image/tube_stop2(1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" t="2766" r="2758" b="4474"/>
          <a:stretch/>
        </p:blipFill>
        <p:spPr bwMode="auto">
          <a:xfrm>
            <a:off x="899592" y="1340768"/>
            <a:ext cx="7140234" cy="4760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128792" cy="1143000"/>
          </a:xfrm>
        </p:spPr>
        <p:txBody>
          <a:bodyPr>
            <a:normAutofit fontScale="90000"/>
          </a:bodyPr>
          <a:lstStyle/>
          <a:p>
            <a:pPr lvl="0" algn="l"/>
            <a:r>
              <a:rPr lang="en-US" dirty="0" err="1" smtClean="0"/>
              <a:t>Overground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ru-RU" dirty="0"/>
              <a:t>«Лондонская </a:t>
            </a:r>
            <a:r>
              <a:rPr lang="ru-RU" dirty="0" err="1" smtClean="0"/>
              <a:t>надземка</a:t>
            </a:r>
            <a:r>
              <a:rPr lang="ru-RU" dirty="0"/>
              <a:t>»</a:t>
            </a:r>
          </a:p>
        </p:txBody>
      </p:sp>
      <p:pic>
        <p:nvPicPr>
          <p:cNvPr id="3074" name="Picture 2" descr="Overground roundel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69808"/>
            <a:ext cx="142875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File:378142 at Highbury &amp; Islington cro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206" y="2319496"/>
            <a:ext cx="6048672" cy="4014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61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6512511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Double decker bus –</a:t>
            </a:r>
            <a:br>
              <a:rPr lang="en-US" dirty="0" smtClean="0"/>
            </a:br>
            <a:r>
              <a:rPr lang="ru-RU" dirty="0" smtClean="0"/>
              <a:t>двухэтажный автобус</a:t>
            </a:r>
            <a:endParaRPr lang="ru-RU" dirty="0"/>
          </a:p>
        </p:txBody>
      </p:sp>
      <p:pic>
        <p:nvPicPr>
          <p:cNvPr id="1026" name="Picture 2" descr="http://thereversesweep.typepad.com/.a/6a0120a735b61b970b014e894df63c970d-800w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706386"/>
            <a:ext cx="4320480" cy="2763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apartment-hotels.com/cms/upload/image/london%20pictures/Why%20Not%20Visit%20London%20Bu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2"/>
          <a:stretch/>
        </p:blipFill>
        <p:spPr bwMode="auto">
          <a:xfrm>
            <a:off x="251520" y="1844824"/>
            <a:ext cx="4320481" cy="3009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upload.wikimedia.org/wikipedia/commons/thumb/f/f3/Bus_stop_-_london.svg/220px-Bus_stop_-_london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169" y="95809"/>
            <a:ext cx="2038686" cy="687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20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22932"/>
            <a:ext cx="6512511" cy="1143000"/>
          </a:xfrm>
        </p:spPr>
        <p:txBody>
          <a:bodyPr/>
          <a:lstStyle/>
          <a:p>
            <a:r>
              <a:rPr lang="en-US" dirty="0" err="1" smtClean="0"/>
              <a:t>DlR</a:t>
            </a:r>
            <a:r>
              <a:rPr lang="en-US" dirty="0" smtClean="0"/>
              <a:t>- </a:t>
            </a:r>
            <a:r>
              <a:rPr lang="ru-RU" dirty="0" err="1"/>
              <a:t>Доклендское</a:t>
            </a:r>
            <a:r>
              <a:rPr lang="ru-RU" dirty="0"/>
              <a:t> лёгкое метро </a:t>
            </a:r>
          </a:p>
        </p:txBody>
      </p:sp>
      <p:pic>
        <p:nvPicPr>
          <p:cNvPr id="4098" name="Picture 2" descr="http://colibris.ua/img/regions_photo/112/london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1945182"/>
            <a:ext cx="6336704" cy="4221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4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7592" y="450354"/>
            <a:ext cx="6512511" cy="1143000"/>
          </a:xfrm>
        </p:spPr>
        <p:txBody>
          <a:bodyPr/>
          <a:lstStyle/>
          <a:p>
            <a:r>
              <a:rPr lang="en-US" dirty="0" err="1" smtClean="0"/>
              <a:t>Tramlink</a:t>
            </a:r>
            <a:r>
              <a:rPr lang="en-US" dirty="0" smtClean="0"/>
              <a:t> – </a:t>
            </a:r>
            <a:r>
              <a:rPr lang="ru-RU" dirty="0" smtClean="0"/>
              <a:t>трамвайная линия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ile:Tram 2548 at Are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15" y="2132856"/>
            <a:ext cx="5713214" cy="428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Tramlink roundel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628800"/>
            <a:ext cx="1905000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83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pilet.kodu.pri.ee/pilet/P6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5536" y="2052748"/>
            <a:ext cx="3660840" cy="23204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inglaterra.ws/imagenes/Travelcard-300x20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" t="7138" r="4740" b="5862"/>
          <a:stretch/>
        </p:blipFill>
        <p:spPr bwMode="auto">
          <a:xfrm>
            <a:off x="4086886" y="620689"/>
            <a:ext cx="4067207" cy="25922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viajes.enlondres.com/wp-content/uploads/2007/04/oyst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6777" y="3212976"/>
            <a:ext cx="4087316" cy="3215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441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ttp://www.halcrow.com/Global/Images/rail/DLR_infrastructure_6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24944"/>
            <a:ext cx="6984776" cy="3241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familyadventureproject.org/wp-content/uploads/2012/11/IMG_4440.jpg?9d7bd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51"/>
          <a:stretch/>
        </p:blipFill>
        <p:spPr bwMode="auto">
          <a:xfrm rot="20860716">
            <a:off x="452341" y="1166219"/>
            <a:ext cx="4068001" cy="282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railfaneurope.net/pix/gb/metro/London_DLR/station/DLR_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1341">
            <a:off x="4412901" y="509144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61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66</TotalTime>
  <Words>20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Транспорт в Лондоне</vt:lpstr>
      <vt:lpstr>Метро – The tube</vt:lpstr>
      <vt:lpstr>Overground  «Лондонская надземка»</vt:lpstr>
      <vt:lpstr>Double decker bus – двухэтажный автобус</vt:lpstr>
      <vt:lpstr>DlR- Доклендское лёгкое метро </vt:lpstr>
      <vt:lpstr>Tramlink – трамвайная линия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Ната&amp;Аня</cp:lastModifiedBy>
  <cp:revision>7</cp:revision>
  <dcterms:created xsi:type="dcterms:W3CDTF">2013-01-29T05:40:55Z</dcterms:created>
  <dcterms:modified xsi:type="dcterms:W3CDTF">2014-01-28T11:44:46Z</dcterms:modified>
</cp:coreProperties>
</file>