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24744"/>
            <a:ext cx="4896544" cy="1881420"/>
          </a:xfrm>
        </p:spPr>
        <p:txBody>
          <a:bodyPr>
            <a:noAutofit/>
          </a:bodyPr>
          <a:lstStyle/>
          <a:p>
            <a:r>
              <a:rPr lang="ru-RU" sz="6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Викторина </a:t>
            </a:r>
            <a:r>
              <a:rPr lang="ru-RU" sz="6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по </a:t>
            </a:r>
            <a:r>
              <a:rPr lang="en-US" sz="6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,,</a:t>
            </a:r>
            <a:r>
              <a:rPr lang="ru-RU" sz="6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ПДД</a:t>
            </a:r>
            <a:r>
              <a:rPr lang="en-US" sz="6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’’</a:t>
            </a:r>
            <a:endParaRPr lang="ru-RU" sz="6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373216"/>
            <a:ext cx="3515466" cy="132055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 fontScale="850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Подготовили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/>
              <a:t>учащиеся 6 Б класса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МОАУ гимназии № 25</a:t>
            </a:r>
          </a:p>
          <a:p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Жежерин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Владислав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Орлов Степан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476672"/>
            <a:ext cx="1440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Викторина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im1-tub-ru.yandex.net/i?id=33870817-70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1"/>
            <a:ext cx="3240360" cy="2809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9. Где разрешается кататься на санках и лыжах?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По дороге, предназначенной для пешеходов.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По правой стороне проезжей части.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В специально отведенных местах для массового отдыха, где нет опасности выезда на проезжую часть.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5529323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В</a:t>
            </a:r>
            <a:endParaRPr lang="ru-RU" sz="4000" dirty="0"/>
          </a:p>
        </p:txBody>
      </p:sp>
      <p:pic>
        <p:nvPicPr>
          <p:cNvPr id="9218" name="Picture 2" descr="http://im6-tub-ru.yandex.net/i?id=120623919-4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39553" y="5157192"/>
            <a:ext cx="1008112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10. Что означает желтый сигнал светофора, включенный после красного сигнала?</a:t>
            </a:r>
          </a:p>
          <a:p>
            <a:pPr marL="137160" indent="0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Начинать движение нельзя.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Начинать движение можно.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Скоро будет включен зеленый сигнал светофора.</a:t>
            </a:r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5556211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В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   Что означает термин 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«проезжая часть»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?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расстояние между зданиями, включая тротуары;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 часть дороги, предназначенная для движения всех участников дорожного движения;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 элемент дороги, предназначенный для движения безрельсовых транспортных средств.</a:t>
            </a:r>
          </a:p>
          <a:p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5864496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В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marL="137160" indent="0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Как могут наказать человека, который портит дорожные знаки?</a:t>
            </a:r>
          </a:p>
          <a:p>
            <a:pPr marL="137160" indent="0">
              <a:buNone/>
            </a:pPr>
            <a:endParaRPr lang="ru-RU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>
              <a:buNone/>
            </a:pPr>
            <a:endParaRPr lang="ru-RU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никак;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оштрафовать;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 посадить в тюрьму</a:t>
            </a:r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5175380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Б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Где следует переходить дорогу, если нет знака «пешеходный переход»?</a:t>
            </a:r>
          </a:p>
          <a:p>
            <a:pPr marL="13716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 на перекрестке по линии тротуаров или обочины;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 в любом месте, если по близости нет перекрестка и дорога просматривается в обе стороны;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 во всех вышеперечисленных случаях.</a:t>
            </a:r>
          </a:p>
          <a:p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529323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</a:t>
            </a:r>
            <a:r>
              <a:rPr lang="ru-RU" sz="4000" dirty="0" smtClean="0"/>
              <a:t>В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14.В каком случае разрешается переходить дорогу в произвольном месте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всегда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если это безопасно;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зоне видимости нет перекрестка или пешеходного перехода и дорога хорошо просматривается в обе стороны;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произвольном месте переходить дорогу нельзя.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5529323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Б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Как должен поступить пешеход, если он, при переключении светофора на желтый сигнал, не успел дойти до середины проезжей части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продолжить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вернуться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обратно на тротуар;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дойти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середины проезжей части и ожидать там зеленого сигнала светофора.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5529323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</a:t>
            </a:r>
            <a:r>
              <a:rPr lang="ru-RU" sz="4000" dirty="0" smtClean="0"/>
              <a:t>В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16.Разрешен ли переход дороги при желтом сигнале светофора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 разрешен;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разрешен;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разрешен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если нет автомашин.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5529323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</a:t>
            </a:r>
            <a:r>
              <a:rPr lang="ru-RU" sz="4000" dirty="0" smtClean="0"/>
              <a:t>В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052736"/>
            <a:ext cx="554461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Ребята, соблюдайте </a:t>
            </a:r>
          </a:p>
          <a:p>
            <a:pPr algn="ctr"/>
            <a:r>
              <a:rPr lang="ru-RU" sz="5400" b="1" cap="none" spc="0" dirty="0" smtClean="0">
                <a:ln w="1905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</a:t>
            </a:r>
          </a:p>
          <a:p>
            <a:pPr algn="ctr"/>
            <a:r>
              <a:rPr lang="ru-RU" sz="5400" b="1" dirty="0" smtClean="0">
                <a:ln w="1905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дорожного движения!</a:t>
            </a:r>
            <a:endParaRPr lang="ru-RU" sz="5400" b="1" cap="none" spc="0" dirty="0">
              <a:ln w="1905"/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35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352928" cy="597666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  <a:latin typeface="+mn-lt"/>
              </a:rPr>
              <a:t>1. Каким правилам подчиняется человек, ведущий велосипед?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FF3399"/>
                </a:solidFill>
                <a:effectLst/>
                <a:latin typeface="+mn-lt"/>
              </a:rPr>
              <a:t>А) Правилам для водителей.</a:t>
            </a:r>
            <a:br>
              <a:rPr lang="ru-RU" sz="2800" dirty="0" smtClean="0">
                <a:solidFill>
                  <a:srgbClr val="FF3399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rgbClr val="FF3399"/>
                </a:solidFill>
                <a:effectLst/>
                <a:latin typeface="+mn-lt"/>
              </a:rPr>
              <a:t>  </a:t>
            </a:r>
            <a:br>
              <a:rPr lang="ru-RU" sz="2800" dirty="0" smtClean="0">
                <a:solidFill>
                  <a:srgbClr val="FF3399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rgbClr val="FF3399"/>
                </a:solidFill>
                <a:effectLst/>
                <a:latin typeface="+mn-lt"/>
              </a:rPr>
              <a:t>Б) Правилам для пешеходов. 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5589240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А</a:t>
            </a:r>
            <a:endParaRPr lang="ru-RU" sz="4000" dirty="0"/>
          </a:p>
        </p:txBody>
      </p:sp>
      <p:pic>
        <p:nvPicPr>
          <p:cNvPr id="17410" name="Picture 2" descr="http://im2-tub-ru.yandex.net/i?id=56324166-5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941168"/>
            <a:ext cx="10191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8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sz="4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ru-RU" sz="4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каком рисунке изображено «Механическое транспортное средство»?</a:t>
            </a: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  </a:t>
            </a:r>
          </a:p>
          <a:p>
            <a:pPr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                                           </a:t>
            </a:r>
            <a:r>
              <a:rPr lang="en-US" b="1" dirty="0" smtClean="0">
                <a:ln/>
                <a:solidFill>
                  <a:schemeClr val="accent3"/>
                </a:solidFill>
              </a:rPr>
              <a:t>   </a:t>
            </a: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dirty="0" smtClean="0">
                <a:ln/>
                <a:solidFill>
                  <a:srgbClr val="FF3399"/>
                </a:solidFill>
              </a:rPr>
              <a:t>А)</a:t>
            </a: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dirty="0" smtClean="0">
                <a:ln/>
                <a:solidFill>
                  <a:srgbClr val="FF3399"/>
                </a:solidFill>
              </a:rPr>
              <a:t>Б)                             В)</a:t>
            </a: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                                                          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26" name="Picture 2" descr="C:\Users\User\Desktop\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2276873"/>
            <a:ext cx="1584176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437112"/>
            <a:ext cx="1607219" cy="1709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3_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437112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868144" y="5883266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Б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7848872" cy="5501248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solidFill>
                  <a:srgbClr val="FFFF00"/>
                </a:solidFill>
              </a:rPr>
              <a:t> 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Кто называется водителем?</a:t>
            </a:r>
          </a:p>
          <a:p>
            <a:pPr>
              <a:buNone/>
            </a:pPr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Лицо, управляющее инвалидной коляской без двигателя.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Лицо, управляющее каким-либо транспортным средством.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Лицо, ведущее велосипед.</a:t>
            </a:r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5373216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Б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19256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4. Если велосипедист нарушил Правила дорожного движения, инспектор ДПС имеет право: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предупредить нарушителя;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оштрафовать нарушителя;</a:t>
            </a:r>
          </a:p>
          <a:p>
            <a:pPr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применить любую из этих санкций?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5445224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А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 какой стороны наибольшая вероятность появления пересекающего дорогу автомобиля, если перед перекрестком установлен такой знак?</a:t>
            </a:r>
            <a:endParaRPr lang="en-US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                                              </a:t>
            </a: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Справа.</a:t>
            </a:r>
          </a:p>
          <a:p>
            <a:pPr>
              <a:buNone/>
            </a:pPr>
            <a:r>
              <a:rPr lang="en-US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Слева.</a:t>
            </a:r>
          </a:p>
          <a:p>
            <a:pPr>
              <a:buNone/>
            </a:pPr>
            <a:r>
              <a:rPr lang="en-US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С любой</a:t>
            </a:r>
            <a:r>
              <a:rPr lang="en-US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стороны.</a:t>
            </a:r>
            <a:endParaRPr lang="en-US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en-US" b="1" dirty="0" smtClean="0">
              <a:solidFill>
                <a:srgbClr val="FFFF00"/>
              </a:solidFill>
            </a:endParaRP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7411" name="Picture 3" descr="C:\Users\User\Desktop\081273528383170305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492896"/>
            <a:ext cx="2088232" cy="20882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23728" y="5529323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Б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6. Какой из этих знаков обозначает место, где можно переходить дорогу?</a:t>
            </a:r>
            <a:endParaRPr lang="ru-RU" sz="32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А) 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Б)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знак 1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знак 2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оба знака</a:t>
            </a:r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C:\Users\User\Desktop\8BD41BA3DA65ECB85370C722668DDC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1402454" cy="1380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User\Desktop\2-z2-60e8cc2f-d091-4235-9e52-57bccabe418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96952"/>
            <a:ext cx="1402454" cy="1235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563888" y="5883266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А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/>
          <a:lstStyle/>
          <a:p>
            <a:pPr marL="137160" indent="0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Имеет ли право водитель велосипеда проезжать под этот знак?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                            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Не имеет права.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Б) Имеет право.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                          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482" name="Picture 2" descr="C:\Users\User\Desktop\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3555281" cy="355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067944" y="5864496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А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 marL="137160" indent="0"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8. Какой знак называется «Пешеходная дорожка»?</a:t>
            </a:r>
          </a:p>
          <a:p>
            <a:pPr marL="13716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               Б)           В)                    Г)</a:t>
            </a:r>
            <a:endParaRPr 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Users\User\Desktop\2c5ec05951ee77626aa9806bd836b5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780928"/>
            <a:ext cx="1219200" cy="1219200"/>
          </a:xfrm>
          <a:prstGeom prst="rect">
            <a:avLst/>
          </a:prstGeom>
          <a:noFill/>
        </p:spPr>
      </p:pic>
      <p:pic>
        <p:nvPicPr>
          <p:cNvPr id="21507" name="Picture 3" descr="C:\Users\User\Desktop\kp931094_img_16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36912"/>
            <a:ext cx="952500" cy="1466850"/>
          </a:xfrm>
          <a:prstGeom prst="rect">
            <a:avLst/>
          </a:prstGeom>
          <a:noFill/>
        </p:spPr>
      </p:pic>
      <p:pic>
        <p:nvPicPr>
          <p:cNvPr id="21508" name="Picture 4" descr="C:\Users\User\Desktop\zn_5_36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852936"/>
            <a:ext cx="923925" cy="933450"/>
          </a:xfrm>
          <a:prstGeom prst="rect">
            <a:avLst/>
          </a:prstGeom>
          <a:noFill/>
        </p:spPr>
      </p:pic>
      <p:pic>
        <p:nvPicPr>
          <p:cNvPr id="21510" name="Picture 6" descr="C:\Users\User\Desktop\8BD41BA3DA65ECB85370C722668DDC3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780928"/>
            <a:ext cx="1097130" cy="108012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10602" y="5445224"/>
            <a:ext cx="2952328" cy="70788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Ответ: Б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</TotalTime>
  <Words>451</Words>
  <Application>Microsoft Office PowerPoint</Application>
  <PresentationFormat>Экран (4:3)</PresentationFormat>
  <Paragraphs>124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Викторина по ,,ПДД’’</vt:lpstr>
      <vt:lpstr>1. Каким правилам подчиняется человек, ведущий велосипед?  А) Правилам для водителей.    Б) Правилам для пешеходов.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на тему ,,ПДД’’</dc:title>
  <dc:creator>User</dc:creator>
  <cp:lastModifiedBy>user</cp:lastModifiedBy>
  <cp:revision>15</cp:revision>
  <dcterms:created xsi:type="dcterms:W3CDTF">2014-01-27T12:08:33Z</dcterms:created>
  <dcterms:modified xsi:type="dcterms:W3CDTF">2014-01-28T09:52:11Z</dcterms:modified>
</cp:coreProperties>
</file>