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57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A9A1B0-CB79-4C3C-8F99-E4CE39C74D0A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ADCE27-CFC8-4FAA-A864-E1EBA4000DF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772816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Тақырыбы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Ю 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дыбысы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әрпі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рибал, Ursus americanu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4048844" cy="496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://upload.wikimedia.org/wikipedia/commons/thumb/c/c3/Ursus_maritinus.jpg/200px-Ursus_maritinu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052736"/>
            <a:ext cx="4176464" cy="496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51720" y="1439799"/>
            <a:ext cx="511256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Аю, жаю, баю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Ою, қою, тою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Ұю,құю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kk-KZ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Ию , қию,</a:t>
            </a:r>
            <a:r>
              <a:rPr lang="kk-KZ" sz="4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жию</a:t>
            </a:r>
            <a:r>
              <a:rPr kumimoji="0" lang="kk-KZ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kk-KZ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ocuments and Settings\USER\Мои документы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7920880" cy="5904656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4460" t="18439" r="10798" b="20099"/>
          <a:stretch>
            <a:fillRect/>
          </a:stretch>
        </p:blipFill>
        <p:spPr bwMode="auto">
          <a:xfrm>
            <a:off x="683568" y="404664"/>
            <a:ext cx="7344816" cy="12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18421" t="17543" r="3508" b="12284"/>
          <a:stretch>
            <a:fillRect/>
          </a:stretch>
        </p:blipFill>
        <p:spPr bwMode="auto">
          <a:xfrm>
            <a:off x="608429" y="1844824"/>
            <a:ext cx="741995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 l="29040" t="33470" b="12142"/>
          <a:stretch>
            <a:fillRect/>
          </a:stretch>
        </p:blipFill>
        <p:spPr bwMode="auto">
          <a:xfrm>
            <a:off x="611560" y="3501009"/>
            <a:ext cx="741682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 t="51130"/>
          <a:stretch>
            <a:fillRect/>
          </a:stretch>
        </p:blipFill>
        <p:spPr bwMode="auto">
          <a:xfrm>
            <a:off x="611560" y="5085184"/>
            <a:ext cx="2016224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8001" t="6125" r="4770" b="6126"/>
          <a:stretch>
            <a:fillRect/>
          </a:stretch>
        </p:blipFill>
        <p:spPr bwMode="auto">
          <a:xfrm>
            <a:off x="4932040" y="188640"/>
            <a:ext cx="3960440" cy="327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433461" cy="338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l="56288" t="2885" r="3012"/>
          <a:stretch>
            <a:fillRect/>
          </a:stretch>
        </p:blipFill>
        <p:spPr bwMode="auto">
          <a:xfrm>
            <a:off x="2843808" y="3789040"/>
            <a:ext cx="3960440" cy="283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24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10</cp:revision>
  <dcterms:created xsi:type="dcterms:W3CDTF">2012-03-29T18:19:18Z</dcterms:created>
  <dcterms:modified xsi:type="dcterms:W3CDTF">2012-04-03T17:16:28Z</dcterms:modified>
</cp:coreProperties>
</file>