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368151"/>
          </a:xfrm>
        </p:spPr>
        <p:txBody>
          <a:bodyPr/>
          <a:lstStyle/>
          <a:p>
            <a:pPr algn="ctr"/>
            <a:r>
              <a:rPr lang="ru-RU" b="1" dirty="0" smtClean="0"/>
              <a:t>Игра « Четвёртый лишний»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76872"/>
            <a:ext cx="6400800" cy="3361928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b="1" i="1" dirty="0" smtClean="0">
                <a:solidFill>
                  <a:srgbClr val="FF6600"/>
                </a:solidFill>
              </a:rPr>
              <a:t>Цель: развитие мышления, внимания.</a:t>
            </a:r>
            <a:br>
              <a:rPr lang="ru-RU" b="1" i="1" dirty="0" smtClean="0">
                <a:solidFill>
                  <a:srgbClr val="FF6600"/>
                </a:solidFill>
              </a:rPr>
            </a:br>
            <a:r>
              <a:rPr lang="ru-RU" b="1" i="1" dirty="0" smtClean="0">
                <a:solidFill>
                  <a:srgbClr val="FF6600"/>
                </a:solidFill>
              </a:rPr>
              <a:t/>
            </a:r>
            <a:br>
              <a:rPr lang="ru-RU" b="1" i="1" dirty="0" smtClean="0">
                <a:solidFill>
                  <a:srgbClr val="FF6600"/>
                </a:solidFill>
              </a:rPr>
            </a:br>
            <a:r>
              <a:rPr lang="ru-RU" b="1" i="1" dirty="0" smtClean="0">
                <a:solidFill>
                  <a:srgbClr val="FF6600"/>
                </a:solidFill>
              </a:rPr>
              <a:t>Ход игры</a:t>
            </a:r>
            <a:r>
              <a:rPr lang="ru-RU" b="1" i="1" dirty="0" smtClean="0">
                <a:solidFill>
                  <a:srgbClr val="FF6600"/>
                </a:solidFill>
              </a:rPr>
              <a:t>: </a:t>
            </a:r>
          </a:p>
          <a:p>
            <a:pPr algn="ctr"/>
            <a:r>
              <a:rPr lang="ru-RU" b="1" i="1" dirty="0" smtClean="0">
                <a:solidFill>
                  <a:srgbClr val="FF6600"/>
                </a:solidFill>
              </a:rPr>
              <a:t>"Посмотри </a:t>
            </a:r>
            <a:r>
              <a:rPr lang="ru-RU" b="1" i="1" dirty="0" smtClean="0">
                <a:solidFill>
                  <a:srgbClr val="FF6600"/>
                </a:solidFill>
              </a:rPr>
              <a:t>здесь </a:t>
            </a:r>
            <a:r>
              <a:rPr lang="ru-RU" b="1" i="1" dirty="0" smtClean="0">
                <a:solidFill>
                  <a:srgbClr val="FF6600"/>
                </a:solidFill>
              </a:rPr>
              <a:t>нарисованы</a:t>
            </a:r>
          </a:p>
          <a:p>
            <a:pPr algn="ctr"/>
            <a:r>
              <a:rPr lang="ru-RU" b="1" i="1" dirty="0" smtClean="0">
                <a:solidFill>
                  <a:srgbClr val="FF6600"/>
                </a:solidFill>
              </a:rPr>
              <a:t> </a:t>
            </a:r>
            <a:r>
              <a:rPr lang="ru-RU" b="1" i="1" dirty="0" smtClean="0">
                <a:solidFill>
                  <a:srgbClr val="FF6600"/>
                </a:solidFill>
              </a:rPr>
              <a:t>4 картинки, 3 из них подходят </a:t>
            </a:r>
            <a:r>
              <a:rPr lang="ru-RU" b="1" i="1" dirty="0" smtClean="0">
                <a:solidFill>
                  <a:srgbClr val="FF6600"/>
                </a:solidFill>
              </a:rPr>
              <a:t>друг </a:t>
            </a:r>
            <a:r>
              <a:rPr lang="ru-RU" b="1" i="1" dirty="0" smtClean="0">
                <a:solidFill>
                  <a:srgbClr val="FF6600"/>
                </a:solidFill>
              </a:rPr>
              <a:t>другу, </a:t>
            </a:r>
            <a:endParaRPr lang="ru-RU" b="1" i="1" dirty="0" smtClean="0">
              <a:solidFill>
                <a:srgbClr val="FF6600"/>
              </a:solidFill>
            </a:endParaRPr>
          </a:p>
          <a:p>
            <a:pPr algn="ctr"/>
            <a:r>
              <a:rPr lang="ru-RU" b="1" i="1" dirty="0" smtClean="0">
                <a:solidFill>
                  <a:srgbClr val="FF6600"/>
                </a:solidFill>
              </a:rPr>
              <a:t>их </a:t>
            </a:r>
            <a:r>
              <a:rPr lang="ru-RU" b="1" i="1" dirty="0" smtClean="0">
                <a:solidFill>
                  <a:srgbClr val="FF6600"/>
                </a:solidFill>
              </a:rPr>
              <a:t>можно назвать одним словом, </a:t>
            </a:r>
            <a:endParaRPr lang="ru-RU" b="1" i="1" dirty="0" smtClean="0">
              <a:solidFill>
                <a:srgbClr val="FF6600"/>
              </a:solidFill>
            </a:endParaRPr>
          </a:p>
          <a:p>
            <a:pPr algn="ctr"/>
            <a:r>
              <a:rPr lang="ru-RU" b="1" i="1" dirty="0" smtClean="0">
                <a:solidFill>
                  <a:srgbClr val="FF6600"/>
                </a:solidFill>
              </a:rPr>
              <a:t>а 4-ая </a:t>
            </a:r>
            <a:r>
              <a:rPr lang="ru-RU" b="1" i="1" dirty="0" smtClean="0">
                <a:solidFill>
                  <a:srgbClr val="FF6600"/>
                </a:solidFill>
              </a:rPr>
              <a:t>лишняя. </a:t>
            </a:r>
            <a:endParaRPr lang="ru-RU" b="1" i="1" dirty="0" smtClean="0">
              <a:solidFill>
                <a:srgbClr val="FF6600"/>
              </a:solidFill>
            </a:endParaRPr>
          </a:p>
          <a:p>
            <a:pPr algn="ctr"/>
            <a:r>
              <a:rPr lang="ru-RU" b="1" i="1" dirty="0" smtClean="0">
                <a:solidFill>
                  <a:srgbClr val="FF6600"/>
                </a:solidFill>
              </a:rPr>
              <a:t>Какая</a:t>
            </a:r>
            <a:r>
              <a:rPr lang="ru-RU" b="1" i="1" dirty="0" smtClean="0">
                <a:solidFill>
                  <a:srgbClr val="FF6600"/>
                </a:solidFill>
              </a:rPr>
              <a:t>? Почему ты так думаешь?</a:t>
            </a:r>
            <a:r>
              <a:rPr lang="ru-RU" i="1" dirty="0" smtClean="0">
                <a:solidFill>
                  <a:schemeClr val="tx1"/>
                </a:solidFill>
              </a:rPr>
              <a:t/>
            </a:r>
            <a:br>
              <a:rPr lang="ru-RU" i="1" dirty="0" smtClean="0">
                <a:solidFill>
                  <a:schemeClr val="tx1"/>
                </a:solidFill>
              </a:rPr>
            </a:br>
            <a:endParaRPr lang="ru-RU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x_89f02814.jpg"/>
          <p:cNvPicPr>
            <a:picLocks noGrp="1" noChangeAspect="1"/>
          </p:cNvPicPr>
          <p:nvPr>
            <p:ph idx="4294967295"/>
          </p:nvPr>
        </p:nvPicPr>
        <p:blipFill>
          <a:blip r:embed="rId2" cstate="email"/>
          <a:stretch>
            <a:fillRect/>
          </a:stretch>
        </p:blipFill>
        <p:spPr>
          <a:xfrm>
            <a:off x="1331640" y="476671"/>
            <a:ext cx="6984776" cy="584125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x_43ddcfc7.jpg"/>
          <p:cNvPicPr>
            <a:picLocks noGrp="1" noChangeAspect="1"/>
          </p:cNvPicPr>
          <p:nvPr>
            <p:ph idx="4294967295"/>
          </p:nvPr>
        </p:nvPicPr>
        <p:blipFill>
          <a:blip r:embed="rId2" cstate="email"/>
          <a:stretch>
            <a:fillRect/>
          </a:stretch>
        </p:blipFill>
        <p:spPr>
          <a:xfrm>
            <a:off x="1187624" y="404664"/>
            <a:ext cx="7488832" cy="59005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x_332d8838.jpg"/>
          <p:cNvPicPr>
            <a:picLocks noGrp="1" noChangeAspect="1"/>
          </p:cNvPicPr>
          <p:nvPr>
            <p:ph idx="4294967295"/>
          </p:nvPr>
        </p:nvPicPr>
        <p:blipFill>
          <a:blip r:embed="rId2" cstate="email"/>
          <a:stretch>
            <a:fillRect/>
          </a:stretch>
        </p:blipFill>
        <p:spPr>
          <a:xfrm>
            <a:off x="1475656" y="620688"/>
            <a:ext cx="7128792" cy="57364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x_591f6216.jpg"/>
          <p:cNvPicPr>
            <a:picLocks noGrp="1" noChangeAspect="1"/>
          </p:cNvPicPr>
          <p:nvPr>
            <p:ph idx="4294967295"/>
          </p:nvPr>
        </p:nvPicPr>
        <p:blipFill>
          <a:blip r:embed="rId2" cstate="email"/>
          <a:stretch>
            <a:fillRect/>
          </a:stretch>
        </p:blipFill>
        <p:spPr>
          <a:xfrm>
            <a:off x="1619672" y="548680"/>
            <a:ext cx="6840760" cy="56520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x_968fd690.jpg"/>
          <p:cNvPicPr>
            <a:picLocks noGrp="1" noChangeAspect="1"/>
          </p:cNvPicPr>
          <p:nvPr>
            <p:ph idx="4294967295"/>
          </p:nvPr>
        </p:nvPicPr>
        <p:blipFill>
          <a:blip r:embed="rId2" cstate="email"/>
          <a:stretch>
            <a:fillRect/>
          </a:stretch>
        </p:blipFill>
        <p:spPr>
          <a:xfrm>
            <a:off x="1187624" y="332655"/>
            <a:ext cx="7416824" cy="614142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x_89631b21.jpg"/>
          <p:cNvPicPr>
            <a:picLocks noGrp="1" noChangeAspect="1"/>
          </p:cNvPicPr>
          <p:nvPr>
            <p:ph idx="4294967295"/>
          </p:nvPr>
        </p:nvPicPr>
        <p:blipFill>
          <a:blip r:embed="rId2" cstate="email"/>
          <a:stretch>
            <a:fillRect/>
          </a:stretch>
        </p:blipFill>
        <p:spPr>
          <a:xfrm>
            <a:off x="1259632" y="476672"/>
            <a:ext cx="7129462" cy="58197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x_998516ce.jpg"/>
          <p:cNvPicPr>
            <a:picLocks noGrp="1" noChangeAspect="1"/>
          </p:cNvPicPr>
          <p:nvPr>
            <p:ph idx="4294967295"/>
          </p:nvPr>
        </p:nvPicPr>
        <p:blipFill>
          <a:blip r:embed="rId2" cstate="email"/>
          <a:stretch>
            <a:fillRect/>
          </a:stretch>
        </p:blipFill>
        <p:spPr>
          <a:xfrm>
            <a:off x="1547663" y="620688"/>
            <a:ext cx="7107933" cy="5400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x_e9645fa2.jpg"/>
          <p:cNvPicPr>
            <a:picLocks noGrp="1" noChangeAspect="1"/>
          </p:cNvPicPr>
          <p:nvPr>
            <p:ph idx="4294967295"/>
          </p:nvPr>
        </p:nvPicPr>
        <p:blipFill>
          <a:blip r:embed="rId2" cstate="email"/>
          <a:stretch>
            <a:fillRect/>
          </a:stretch>
        </p:blipFill>
        <p:spPr>
          <a:xfrm>
            <a:off x="1331640" y="548679"/>
            <a:ext cx="7056784" cy="549143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x_ea044598.jpg"/>
          <p:cNvPicPr>
            <a:picLocks noGrp="1" noChangeAspect="1"/>
          </p:cNvPicPr>
          <p:nvPr>
            <p:ph idx="4294967295"/>
          </p:nvPr>
        </p:nvPicPr>
        <p:blipFill>
          <a:blip r:embed="rId2" cstate="email"/>
          <a:stretch>
            <a:fillRect/>
          </a:stretch>
        </p:blipFill>
        <p:spPr>
          <a:xfrm>
            <a:off x="1547664" y="692695"/>
            <a:ext cx="6840760" cy="558489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x_ece69ceb.jpg"/>
          <p:cNvPicPr>
            <a:picLocks noGrp="1" noChangeAspect="1"/>
          </p:cNvPicPr>
          <p:nvPr>
            <p:ph idx="4294967295"/>
          </p:nvPr>
        </p:nvPicPr>
        <p:blipFill>
          <a:blip r:embed="rId2" cstate="email"/>
          <a:stretch>
            <a:fillRect/>
          </a:stretch>
        </p:blipFill>
        <p:spPr>
          <a:xfrm>
            <a:off x="1547664" y="764703"/>
            <a:ext cx="6840760" cy="56397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x_0b4b0c90.jpg"/>
          <p:cNvPicPr>
            <a:picLocks noGrp="1" noChangeAspect="1"/>
          </p:cNvPicPr>
          <p:nvPr>
            <p:ph idx="4294967295"/>
          </p:nvPr>
        </p:nvPicPr>
        <p:blipFill>
          <a:blip r:embed="rId2" cstate="email"/>
          <a:stretch>
            <a:fillRect/>
          </a:stretch>
        </p:blipFill>
        <p:spPr>
          <a:xfrm>
            <a:off x="1403648" y="548680"/>
            <a:ext cx="6912768" cy="57682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x_fd7a1a19.jpg"/>
          <p:cNvPicPr>
            <a:picLocks noGrp="1" noChangeAspect="1"/>
          </p:cNvPicPr>
          <p:nvPr>
            <p:ph idx="4294967295"/>
          </p:nvPr>
        </p:nvPicPr>
        <p:blipFill>
          <a:blip r:embed="rId2" cstate="email"/>
          <a:stretch>
            <a:fillRect/>
          </a:stretch>
        </p:blipFill>
        <p:spPr>
          <a:xfrm>
            <a:off x="1547664" y="332656"/>
            <a:ext cx="7128792" cy="59848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x_4d358906.jpg"/>
          <p:cNvPicPr>
            <a:picLocks noGrp="1" noChangeAspect="1"/>
          </p:cNvPicPr>
          <p:nvPr>
            <p:ph idx="4294967295"/>
          </p:nvPr>
        </p:nvPicPr>
        <p:blipFill>
          <a:blip r:embed="rId2" cstate="email"/>
          <a:stretch>
            <a:fillRect/>
          </a:stretch>
        </p:blipFill>
        <p:spPr>
          <a:xfrm>
            <a:off x="1187624" y="476671"/>
            <a:ext cx="7416824" cy="595551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x_4ec07176.jpg"/>
          <p:cNvPicPr>
            <a:picLocks noGrp="1" noChangeAspect="1"/>
          </p:cNvPicPr>
          <p:nvPr>
            <p:ph idx="4294967295"/>
          </p:nvPr>
        </p:nvPicPr>
        <p:blipFill>
          <a:blip r:embed="rId2" cstate="email"/>
          <a:stretch>
            <a:fillRect/>
          </a:stretch>
        </p:blipFill>
        <p:spPr>
          <a:xfrm>
            <a:off x="1187624" y="404663"/>
            <a:ext cx="7416824" cy="615152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x_5fee9d60.jpg"/>
          <p:cNvPicPr>
            <a:picLocks noGrp="1" noChangeAspect="1"/>
          </p:cNvPicPr>
          <p:nvPr>
            <p:ph idx="4294967295"/>
          </p:nvPr>
        </p:nvPicPr>
        <p:blipFill>
          <a:blip r:embed="rId2" cstate="email"/>
          <a:stretch>
            <a:fillRect/>
          </a:stretch>
        </p:blipFill>
        <p:spPr>
          <a:xfrm>
            <a:off x="1259632" y="635888"/>
            <a:ext cx="7488832" cy="57454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x_7a087c5a.jpg"/>
          <p:cNvPicPr>
            <a:picLocks noGrp="1" noChangeAspect="1"/>
          </p:cNvPicPr>
          <p:nvPr>
            <p:ph idx="4294967295"/>
          </p:nvPr>
        </p:nvPicPr>
        <p:blipFill>
          <a:blip r:embed="rId2" cstate="email"/>
          <a:stretch>
            <a:fillRect/>
          </a:stretch>
        </p:blipFill>
        <p:spPr>
          <a:xfrm>
            <a:off x="1475656" y="620688"/>
            <a:ext cx="7200800" cy="582848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x_7af88bfc.jpg"/>
          <p:cNvPicPr>
            <a:picLocks noGrp="1" noChangeAspect="1"/>
          </p:cNvPicPr>
          <p:nvPr>
            <p:ph idx="4294967295"/>
          </p:nvPr>
        </p:nvPicPr>
        <p:blipFill>
          <a:blip r:embed="rId2" cstate="email"/>
          <a:stretch>
            <a:fillRect/>
          </a:stretch>
        </p:blipFill>
        <p:spPr>
          <a:xfrm>
            <a:off x="1259632" y="620688"/>
            <a:ext cx="7272808" cy="56829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x_9d881387.jpg"/>
          <p:cNvPicPr>
            <a:picLocks noGrp="1" noChangeAspect="1"/>
          </p:cNvPicPr>
          <p:nvPr>
            <p:ph idx="4294967295"/>
          </p:nvPr>
        </p:nvPicPr>
        <p:blipFill>
          <a:blip r:embed="rId2" cstate="email"/>
          <a:stretch>
            <a:fillRect/>
          </a:stretch>
        </p:blipFill>
        <p:spPr>
          <a:xfrm>
            <a:off x="1187624" y="188639"/>
            <a:ext cx="7704856" cy="60345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x_27ce3f79.jpg"/>
          <p:cNvPicPr>
            <a:picLocks noGrp="1" noChangeAspect="1"/>
          </p:cNvPicPr>
          <p:nvPr>
            <p:ph idx="4294967295"/>
          </p:nvPr>
        </p:nvPicPr>
        <p:blipFill>
          <a:blip r:embed="rId2" cstate="email"/>
          <a:stretch>
            <a:fillRect/>
          </a:stretch>
        </p:blipFill>
        <p:spPr>
          <a:xfrm>
            <a:off x="1115616" y="188640"/>
            <a:ext cx="7776864" cy="624461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</TotalTime>
  <Words>7</Words>
  <Application>Microsoft Office PowerPoint</Application>
  <PresentationFormat>Экран (4:3)</PresentationFormat>
  <Paragraphs>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Солнцестояние</vt:lpstr>
      <vt:lpstr>Игра « Четвёртый лишний»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« Четвёртый лишний»</dc:title>
  <dc:creator>User</dc:creator>
  <cp:lastModifiedBy>User</cp:lastModifiedBy>
  <cp:revision>2</cp:revision>
  <dcterms:created xsi:type="dcterms:W3CDTF">2014-01-29T15:43:25Z</dcterms:created>
  <dcterms:modified xsi:type="dcterms:W3CDTF">2014-01-29T15:58:29Z</dcterms:modified>
</cp:coreProperties>
</file>