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6C61C-1D72-4522-A916-F0653378AE8F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8D271-E55C-4866-9A2B-F5D1E187C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6E5C1-A48B-4FFD-A977-C75018B07046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0DD9-B1A5-4309-BCFC-02584F59D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8ED18-D8EE-4FCF-8D98-E64A03C1C3AF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45A32-EE08-4A93-951B-0478A99DD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64C91-C189-44A0-A4FE-408771FAB0E0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7CBA4-8800-4092-B5A3-F4ABD3A70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92321-203B-452E-8FAE-3CF9959E4338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112DC-9343-4E0A-9923-3208267EC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FCC5-C57D-4D35-9D3D-DCC9F519236C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018C7-F82A-4B62-A6F6-5DB26A910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812E-9061-4637-9494-16C41B20FC07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66F6-F146-4EF3-BF2A-39C8C5015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645CB-D8DC-48F7-A3EE-32F9DBE39049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6E835-AA8A-4D06-A3E5-DF9FD08CF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0E979-3EF9-4B47-A213-8612352BF2DA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48BE-4F24-4BE2-9FC4-32BB0CDD7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312B-72A1-4E43-8BBF-2502AA92A14E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8D31F-A959-4521-A507-8FA80494F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683D6-9919-49DB-B04F-AFED118E955F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C2E6E-7F66-477C-BC8F-4E052119C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BBEFF7-B52B-4846-9C12-77528E7A7016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D2B09C-9D14-48E9-B326-C06F67223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786874" cy="2357454"/>
          </a:xfrm>
        </p:spPr>
        <p:txBody>
          <a:bodyPr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Поговорим о нуле</a:t>
            </a:r>
          </a:p>
        </p:txBody>
      </p:sp>
      <p:pic>
        <p:nvPicPr>
          <p:cNvPr id="6" name="Содержимое 5" descr="42b890d94f9bt.jpg"/>
          <p:cNvPicPr>
            <a:picLocks noGrp="1" noChangeAspect="1"/>
          </p:cNvPicPr>
          <p:nvPr>
            <p:ph idx="1"/>
          </p:nvPr>
        </p:nvPicPr>
        <p:blipFill>
          <a:blip r:embed="rId2"/>
          <a:srcRect l="18898" t="7303" r="9449" b="13694"/>
          <a:stretch>
            <a:fillRect/>
          </a:stretch>
        </p:blipFill>
        <p:spPr>
          <a:xfrm>
            <a:off x="4786314" y="3143248"/>
            <a:ext cx="2872812" cy="32783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igrushka-alfavit-204-500x500_enl.jpg"/>
          <p:cNvPicPr>
            <a:picLocks noChangeAspect="1"/>
          </p:cNvPicPr>
          <p:nvPr/>
        </p:nvPicPr>
        <p:blipFill>
          <a:blip r:embed="rId3"/>
          <a:srcRect l="5291" t="12850" r="6803" b="12850"/>
          <a:stretch>
            <a:fillRect/>
          </a:stretch>
        </p:blipFill>
        <p:spPr>
          <a:xfrm>
            <a:off x="785786" y="0"/>
            <a:ext cx="3071834" cy="2596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7"/>
          <p:cNvSpPr txBox="1"/>
          <p:nvPr/>
        </p:nvSpPr>
        <p:spPr>
          <a:xfrm>
            <a:off x="1000100" y="5643578"/>
            <a:ext cx="271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Arial Black" pitchFamily="34" charset="0"/>
              </a:rPr>
              <a:t>Выполнила: Сивохо Валентина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Историческая справка</a:t>
            </a:r>
          </a:p>
        </p:txBody>
      </p:sp>
      <p:pic>
        <p:nvPicPr>
          <p:cNvPr id="6" name="Содержимое 5" descr="IMG_0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7929618" cy="5357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-357222" y="428604"/>
            <a:ext cx="7400948" cy="1154098"/>
          </a:xfrm>
        </p:spPr>
        <p:txBody>
          <a:bodyPr/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Запомнить</a:t>
            </a:r>
          </a:p>
        </p:txBody>
      </p:sp>
      <p:pic>
        <p:nvPicPr>
          <p:cNvPr id="4" name="Содержимое 3" descr="IMG_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071678"/>
            <a:ext cx="6547173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f7de8d31c032t.jpg"/>
          <p:cNvPicPr>
            <a:picLocks noChangeAspect="1"/>
          </p:cNvPicPr>
          <p:nvPr/>
        </p:nvPicPr>
        <p:blipFill>
          <a:blip r:embed="rId3"/>
          <a:srcRect l="3240" t="6479" r="3240" b="10799"/>
          <a:stretch>
            <a:fillRect/>
          </a:stretch>
        </p:blipFill>
        <p:spPr>
          <a:xfrm>
            <a:off x="5572132" y="0"/>
            <a:ext cx="2907553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-1571668" y="1000108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Решите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4525963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каждый кружок впишите по одной цифре так, чтобы в итоге были вписаны все 10 цифр и чтобы действие деления могло быть выполнено. Чему равно частное?</a:t>
            </a:r>
          </a:p>
        </p:txBody>
      </p:sp>
      <p:pic>
        <p:nvPicPr>
          <p:cNvPr id="5" name="Содержимое 3" descr="IMG_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5429264"/>
            <a:ext cx="6858048" cy="678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15-Foam-numb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0"/>
            <a:ext cx="4047334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96.jpg"/>
          <p:cNvPicPr>
            <a:picLocks noChangeAspect="1"/>
          </p:cNvPicPr>
          <p:nvPr/>
        </p:nvPicPr>
        <p:blipFill>
          <a:blip r:embed="rId2"/>
          <a:srcRect l="24567" t="16299" r="28346" b="14173"/>
          <a:stretch>
            <a:fillRect/>
          </a:stretch>
        </p:blipFill>
        <p:spPr>
          <a:xfrm>
            <a:off x="5929322" y="4379860"/>
            <a:ext cx="2517246" cy="2478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7786742" cy="4857784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Сумма двух чисел равна первому слагаемому.Назовите второе слагаемое.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Разность двух чисел равно 0. Что можно сказать про уменьшаемое и вычитаемое?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Разность двух чисел равна уменьшаемому. Чему равно вычитаемое?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Задания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" name="Picture 2" descr="C:\Users\user\Desktop\Картинки\07bbd086fbd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6000792" cy="6535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Школьная</Template>
  <TotalTime>69</TotalTime>
  <Words>74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Школьная</vt:lpstr>
      <vt:lpstr>Поговорим о нуле</vt:lpstr>
      <vt:lpstr>Историческая справка</vt:lpstr>
      <vt:lpstr>Запомнить</vt:lpstr>
      <vt:lpstr>Решите</vt:lpstr>
      <vt:lpstr>Задания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нуле</dc:title>
  <dc:creator>user</dc:creator>
  <cp:lastModifiedBy>user</cp:lastModifiedBy>
  <cp:revision>9</cp:revision>
  <dcterms:created xsi:type="dcterms:W3CDTF">2012-09-23T11:38:33Z</dcterms:created>
  <dcterms:modified xsi:type="dcterms:W3CDTF">2014-01-29T17:02:54Z</dcterms:modified>
</cp:coreProperties>
</file>