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13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183E67-B3F6-403B-826A-E76EC8C50DE2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5F65D9-B65E-4BE9-9EA5-CC36060180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checke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183E67-B3F6-403B-826A-E76EC8C50DE2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5F65D9-B65E-4BE9-9EA5-CC36060180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hecke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183E67-B3F6-403B-826A-E76EC8C50DE2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5F65D9-B65E-4BE9-9EA5-CC36060180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hecke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183E67-B3F6-403B-826A-E76EC8C50DE2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5F65D9-B65E-4BE9-9EA5-CC36060180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hecke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183E67-B3F6-403B-826A-E76EC8C50DE2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5F65D9-B65E-4BE9-9EA5-CC36060180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checke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183E67-B3F6-403B-826A-E76EC8C50DE2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5F65D9-B65E-4BE9-9EA5-CC36060180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hecke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183E67-B3F6-403B-826A-E76EC8C50DE2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5F65D9-B65E-4BE9-9EA5-CC36060180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hecke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183E67-B3F6-403B-826A-E76EC8C50DE2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5F65D9-B65E-4BE9-9EA5-CC36060180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hecke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183E67-B3F6-403B-826A-E76EC8C50DE2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5F65D9-B65E-4BE9-9EA5-CC36060180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checke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183E67-B3F6-403B-826A-E76EC8C50DE2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5F65D9-B65E-4BE9-9EA5-CC36060180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hecke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183E67-B3F6-403B-826A-E76EC8C50DE2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5F65D9-B65E-4BE9-9EA5-CC36060180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checke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E183E67-B3F6-403B-826A-E76EC8C50DE2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E5F65D9-B65E-4BE9-9EA5-CC36060180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med">
    <p:checker dir="vert"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</a:rPr>
              <a:t>БАБОЧКИ</a:t>
            </a:r>
            <a:endParaRPr lang="ru-RU" sz="80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000" b="1" dirty="0" err="1" smtClean="0"/>
              <a:t>Анерханова</a:t>
            </a:r>
            <a:r>
              <a:rPr lang="ru-RU" sz="4000" b="1" dirty="0" smtClean="0"/>
              <a:t> Диана</a:t>
            </a:r>
            <a:br>
              <a:rPr lang="ru-RU" sz="4000" b="1" dirty="0" smtClean="0"/>
            </a:br>
            <a:r>
              <a:rPr lang="ru-RU" sz="4000" b="1" dirty="0" smtClean="0"/>
              <a:t>1 класс</a:t>
            </a:r>
            <a:endParaRPr lang="ru-RU" sz="4000" b="1" dirty="0"/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358330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800" b="1" i="1" dirty="0" smtClean="0"/>
              <a:t>СПАСИБО ЗА ВНИМАНИЕ !</a:t>
            </a:r>
            <a:endParaRPr lang="ru-RU" sz="4800" b="1" i="1" dirty="0"/>
          </a:p>
        </p:txBody>
      </p:sp>
    </p:spTree>
  </p:cSld>
  <p:clrMapOvr>
    <a:masterClrMapping/>
  </p:clrMapOvr>
  <p:transition spd="med">
    <p:checke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6056" y="1916832"/>
            <a:ext cx="864096" cy="100811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Содержимое 3" descr="090799d5a55326f28ce01111de232bf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0"/>
            <a:ext cx="8172400" cy="6858000"/>
          </a:xfrm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064" y="2564904"/>
            <a:ext cx="360040" cy="216024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Содержимое 3" descr="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0"/>
            <a:ext cx="8172399" cy="6858000"/>
          </a:xfrm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072" y="2204864"/>
            <a:ext cx="2520280" cy="1656184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Содержимое 3" descr="0015-015-Babochka-kapustnits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0"/>
            <a:ext cx="8172400" cy="6858000"/>
          </a:xfrm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6056" y="1772816"/>
            <a:ext cx="1656184" cy="266429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5" name="Содержимое 4" descr="12598838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0"/>
            <a:ext cx="8172400" cy="6858000"/>
          </a:xfrm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6056" y="1916832"/>
            <a:ext cx="1656184" cy="136815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036331_6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0"/>
            <a:ext cx="8172400" cy="6858000"/>
          </a:xfrm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2132856"/>
            <a:ext cx="1872208" cy="194421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Содержимое 3" descr="i-2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0"/>
            <a:ext cx="8172400" cy="6858000"/>
          </a:xfrm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4048" y="1556792"/>
            <a:ext cx="2016224" cy="187220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kapust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0"/>
            <a:ext cx="8172400" cy="6858000"/>
          </a:xfrm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24128" y="2132856"/>
            <a:ext cx="2088232" cy="252028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66789_or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076056" y="0"/>
            <a:ext cx="4067944" cy="6858000"/>
          </a:xfrm>
        </p:spPr>
      </p:pic>
      <p:pic>
        <p:nvPicPr>
          <p:cNvPr id="6" name="Содержимое 5" descr="x_5df47ca7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971600" y="0"/>
            <a:ext cx="4248472" cy="6858000"/>
          </a:xfrm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32</TotalTime>
  <Words>7</Words>
  <Application>Microsoft Office PowerPoint</Application>
  <PresentationFormat>Экран (4:3)</PresentationFormat>
  <Paragraphs>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БАБОЧКИ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СПАСИБО ЗА ВНИМАНИЕ 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БАБОЧКИ</dc:title>
  <dc:creator>Admin</dc:creator>
  <cp:lastModifiedBy>Иван</cp:lastModifiedBy>
  <cp:revision>5</cp:revision>
  <dcterms:created xsi:type="dcterms:W3CDTF">2011-03-02T20:50:13Z</dcterms:created>
  <dcterms:modified xsi:type="dcterms:W3CDTF">2014-01-29T15:24:17Z</dcterms:modified>
</cp:coreProperties>
</file>