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0" r:id="rId8"/>
    <p:sldId id="261" r:id="rId9"/>
    <p:sldId id="262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88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183458E-A7BA-42F1-8272-B5166C49C319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1E27593-C77E-47BB-BEF4-37A0BF6650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latin typeface="Arial Black" pitchFamily="34" charset="0"/>
              </a:rPr>
              <a:t>БАЛАЛАЙКА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Русский народный инструмент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elodia_13225915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8501122" cy="607379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uDWBTB6gm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7715304" cy="64294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91110-09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142853"/>
            <a:ext cx="8929718" cy="641669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55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0"/>
            <a:ext cx="8929718" cy="65722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477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8643998" cy="65722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l_xs_1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428604"/>
            <a:ext cx="8643997" cy="614523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latin typeface="Arial Black" pitchFamily="34" charset="0"/>
              </a:rPr>
              <a:t>Как правильно держать балалайку…</a:t>
            </a:r>
            <a:endParaRPr lang="ru-RU" sz="72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304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85728"/>
            <a:ext cx="7429552" cy="635798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67724-30d4b867a3c6d77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52"/>
            <a:ext cx="8429684" cy="635798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rmation_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501122" cy="635798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9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БАЛАЛАЙКА</vt:lpstr>
      <vt:lpstr>Слайд 2</vt:lpstr>
      <vt:lpstr>Слайд 3</vt:lpstr>
      <vt:lpstr>Слайд 4</vt:lpstr>
      <vt:lpstr>Слайд 5</vt:lpstr>
      <vt:lpstr>Как правильно держать балалайку…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БАЛАЛАЙКА</dc:title>
  <dc:creator>ирина</dc:creator>
  <cp:lastModifiedBy>ирина</cp:lastModifiedBy>
  <cp:revision>2</cp:revision>
  <dcterms:created xsi:type="dcterms:W3CDTF">2014-01-22T06:56:48Z</dcterms:created>
  <dcterms:modified xsi:type="dcterms:W3CDTF">2014-01-22T07:11:06Z</dcterms:modified>
</cp:coreProperties>
</file>