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7166"/>
            <a:ext cx="9144000" cy="321471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 </a:t>
            </a:r>
            <a:r>
              <a:rPr lang="ru-RU" sz="6000" dirty="0" smtClean="0"/>
              <a:t>Заболевания органов дыхания.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501008"/>
            <a:ext cx="7092280" cy="33569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               Подготовил</a:t>
            </a:r>
            <a:r>
              <a:rPr lang="ru-RU" dirty="0" smtClean="0">
                <a:solidFill>
                  <a:schemeClr val="tx1"/>
                </a:solidFill>
              </a:rPr>
              <a:t>: Руденко Д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    </a:t>
            </a:r>
            <a:r>
              <a:rPr lang="ru-RU" dirty="0" smtClean="0">
                <a:solidFill>
                  <a:schemeClr val="tx1"/>
                </a:solidFill>
              </a:rPr>
              <a:t>      8 класс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  Учитель</a:t>
            </a:r>
            <a:r>
              <a:rPr lang="ru-RU" dirty="0" smtClean="0">
                <a:solidFill>
                  <a:schemeClr val="tx1"/>
                </a:solidFill>
              </a:rPr>
              <a:t>: </a:t>
            </a:r>
            <a:r>
              <a:rPr lang="ru-RU" dirty="0" smtClean="0">
                <a:solidFill>
                  <a:schemeClr val="tx1"/>
                </a:solidFill>
              </a:rPr>
              <a:t>Сергеева Е.А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     </a:t>
            </a:r>
            <a:r>
              <a:rPr lang="ru-RU" dirty="0" smtClean="0">
                <a:solidFill>
                  <a:schemeClr val="tx1"/>
                </a:solidFill>
              </a:rPr>
              <a:t> учитель биологии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2013год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5214974" cy="42862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/>
              <a:t>Интерстициальные заболевания легких</a:t>
            </a:r>
            <a:r>
              <a:rPr lang="ru-RU" dirty="0" smtClean="0"/>
              <a:t> – группа заболеваний, при которых наблюдается воспаление стенок альвеол (альвеолит) и окружающей их интерстициальной ткани. Интерстициальные заболевания легких – гистиоцитоз Х, синдром Гудпасчера, идиопатический фиброзирующий альвеолит и др.</a:t>
            </a:r>
          </a:p>
          <a:p>
            <a:endParaRPr lang="ru-RU" dirty="0"/>
          </a:p>
        </p:txBody>
      </p:sp>
      <p:pic>
        <p:nvPicPr>
          <p:cNvPr id="23554" name="Picture 2" descr="http://www.rusmedserver.ru/images/razdel22/image00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00438"/>
            <a:ext cx="3762375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3556" name="Picture 4" descr="http://privetstudent.com/uploads/posts/2013-03/1363671086_slayd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357298"/>
            <a:ext cx="3690995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"/>
            <a:ext cx="7858180" cy="42862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/>
              <a:t>Плеврит</a:t>
            </a:r>
            <a:r>
              <a:rPr lang="ru-RU" dirty="0" smtClean="0"/>
              <a:t> – воспаление плевры, соединительнотканной оболочки, покрывающей легкие. Плеврит – осложнение многих заболеваний органов дыхания. Плеврит может быть сухой и экссудативный. При экссудативном плеврите между листками плевры накапливается выпот, в результате чего больных беспокоит ощущение тяжести в грудной клетке, одышка, кашель. При сухом (фибринозном) плеврите на листках плевры образуются нитки фибрина. Больные фибринозным плевритом жалуются на боль в грудной клетке при кашле, поворотах, субфебрильную лихорадку.</a:t>
            </a:r>
          </a:p>
          <a:p>
            <a:endParaRPr lang="ru-RU" dirty="0"/>
          </a:p>
        </p:txBody>
      </p:sp>
      <p:pic>
        <p:nvPicPr>
          <p:cNvPr id="22530" name="Picture 2" descr="http://tussis.ru/img/pnevmonija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4429132"/>
            <a:ext cx="3357586" cy="22401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narmed24.ru/img/2013/02/opredelenie-zabolevan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7643866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496"/>
            <a:ext cx="9144000" cy="92869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sz="7200" dirty="0" smtClean="0"/>
              <a:t>Спасибо за внимание.</a:t>
            </a:r>
            <a:endParaRPr lang="ru-RU" sz="7200" dirty="0"/>
          </a:p>
        </p:txBody>
      </p:sp>
      <p:pic>
        <p:nvPicPr>
          <p:cNvPr id="25604" name="Picture 4" descr="Трахея и бронх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0"/>
            <a:ext cx="4214842" cy="23574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5606" name="Picture 6" descr="Бронх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143380"/>
            <a:ext cx="4071966" cy="2428892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" grpI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Характеристика основных заболеваний органов дыхания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8" cy="557214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Бронхит</a:t>
            </a:r>
            <a:r>
              <a:rPr lang="ru-RU" dirty="0" smtClean="0"/>
              <a:t> .</a:t>
            </a:r>
          </a:p>
          <a:p>
            <a:r>
              <a:rPr lang="ru-RU" b="1" dirty="0" smtClean="0"/>
              <a:t>Пневмония</a:t>
            </a:r>
            <a:r>
              <a:rPr lang="ru-RU" dirty="0" smtClean="0"/>
              <a:t> .</a:t>
            </a:r>
          </a:p>
          <a:p>
            <a:r>
              <a:rPr lang="ru-RU" b="1" dirty="0" smtClean="0"/>
              <a:t>Бронхиальная астма</a:t>
            </a:r>
            <a:r>
              <a:rPr lang="ru-RU" dirty="0" smtClean="0"/>
              <a:t> .</a:t>
            </a:r>
          </a:p>
          <a:p>
            <a:r>
              <a:rPr lang="ru-RU" b="1" dirty="0" smtClean="0"/>
              <a:t>Хроническая обструктивная болезнь легких (ХОБЛ)</a:t>
            </a:r>
            <a:r>
              <a:rPr lang="ru-RU" dirty="0" smtClean="0"/>
              <a:t> .</a:t>
            </a:r>
          </a:p>
          <a:p>
            <a:r>
              <a:rPr lang="ru-RU" b="1" dirty="0" smtClean="0"/>
              <a:t>Бронхоэктатическая болезнь.</a:t>
            </a:r>
          </a:p>
          <a:p>
            <a:r>
              <a:rPr lang="ru-RU" b="1" dirty="0" smtClean="0"/>
              <a:t>Респираторный дистресс-синдром</a:t>
            </a:r>
            <a:r>
              <a:rPr lang="ru-RU" dirty="0" smtClean="0"/>
              <a:t> .</a:t>
            </a:r>
          </a:p>
          <a:p>
            <a:r>
              <a:rPr lang="ru-RU" b="1" dirty="0" smtClean="0"/>
              <a:t>Тромбоэмболия легочной артерии (ТЭЛА)</a:t>
            </a:r>
            <a:r>
              <a:rPr lang="ru-RU" dirty="0" smtClean="0"/>
              <a:t> .</a:t>
            </a:r>
          </a:p>
          <a:p>
            <a:r>
              <a:rPr lang="ru-RU" b="1" dirty="0" smtClean="0"/>
              <a:t>Интерстициальные заболевания легких.</a:t>
            </a:r>
            <a:endParaRPr lang="ru-RU" dirty="0" smtClean="0"/>
          </a:p>
          <a:p>
            <a:r>
              <a:rPr lang="ru-RU" b="1" dirty="0" smtClean="0"/>
              <a:t>Плеврит</a:t>
            </a:r>
            <a:r>
              <a:rPr lang="ru-RU" dirty="0" smtClean="0"/>
              <a:t> 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5857916" cy="35719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/>
              <a:t>Бронхит</a:t>
            </a:r>
            <a:r>
              <a:rPr lang="ru-RU" dirty="0" smtClean="0"/>
              <a:t> – воспалительное заболевание, характеризующееся поражением бронхов. Основной симптом бронхита – кашель. Бронхит может быть острым и хроническим. Хронический бронхит выставляют в том случае, если кашель с отделением мокроты наблюдается не менее трех месяцев в году в течение двух лет и более.</a:t>
            </a:r>
          </a:p>
          <a:p>
            <a:endParaRPr lang="ru-RU" dirty="0"/>
          </a:p>
        </p:txBody>
      </p:sp>
      <p:pic>
        <p:nvPicPr>
          <p:cNvPr id="7170" name="Picture 2" descr="http://www.bestreferat.ru/images/paper/58/21/582215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571480"/>
            <a:ext cx="3000364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172" name="Picture 4" descr="http://svoideti.ru/wp-content/uploads/2009/04/bronchi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857628"/>
            <a:ext cx="5214974" cy="3000372"/>
          </a:xfrm>
          <a:prstGeom prst="snip2DiagRect">
            <a:avLst>
              <a:gd name="adj1" fmla="val 16624"/>
              <a:gd name="adj2" fmla="val 18138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4829180" cy="342902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lvl="0"/>
            <a:r>
              <a:rPr lang="ru-RU" b="1" dirty="0" smtClean="0"/>
              <a:t>Пневмония</a:t>
            </a:r>
            <a:r>
              <a:rPr lang="ru-RU" dirty="0" smtClean="0"/>
              <a:t> – острое инфекционно-воспалительное заболевание, при котором поражается легочная ткань, воспалительный процесс затрагивает альвеолы, и они наполняются жидкостью. Пневмония может вызываться различными возбудителями (вирусами, бактериями, грибами, простейшими, риккетсиями). Пневмония – заболевание, характеризующееся тяжелым течением. Наряду с общеинтоксикационными симптомами (повышение температуры тела, общая слабость) при пневмонии наблюдается кашель, одышка, боль в грудной клетке.</a:t>
            </a:r>
          </a:p>
          <a:p>
            <a:endParaRPr lang="ru-RU" dirty="0"/>
          </a:p>
        </p:txBody>
      </p:sp>
      <p:pic>
        <p:nvPicPr>
          <p:cNvPr id="6146" name="Picture 2" descr="http://images.paraorkut.com/img/health/images/p/pneumonia-22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14290"/>
            <a:ext cx="3810000" cy="5105401"/>
          </a:xfrm>
          <a:prstGeom prst="snip2DiagRect">
            <a:avLst>
              <a:gd name="adj1" fmla="val 32727"/>
              <a:gd name="adj2" fmla="val 34122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8" name="Picture 4" descr="http://www.symptomlog.com/Images1/pneumonia%20lung%20flu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786190"/>
            <a:ext cx="3752850" cy="27336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0"/>
            <a:ext cx="5643602" cy="300037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b="1" dirty="0" smtClean="0"/>
              <a:t>Бронхиальная астма</a:t>
            </a:r>
            <a:r>
              <a:rPr lang="ru-RU" dirty="0" smtClean="0"/>
              <a:t> – хроническое воспалительное заболевание дыхательных путей, с аллергическим компонентом. В ходе заболевания нарушается проходимость бронхов, может сужаться их просвет. Бронхиальная астма проявляется приступами удушья, кашлем, хрипами, затрудненным дыханием</a:t>
            </a:r>
            <a:endParaRPr lang="ru-RU" dirty="0"/>
          </a:p>
        </p:txBody>
      </p:sp>
      <p:pic>
        <p:nvPicPr>
          <p:cNvPr id="5122" name="Picture 2" descr="http://www.lormed.ru/images/stories/bronh.ast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86058"/>
            <a:ext cx="4143404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124" name="Picture 4" descr="http://scienceblog.ru/wp-content/uploads/d0b1d180d0bed0bdd185d0b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65051"/>
            <a:ext cx="4214842" cy="33929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4500594" cy="592935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Хроническая обструктивная болезнь легких (ХОБЛ)</a:t>
            </a:r>
            <a:r>
              <a:rPr lang="ru-RU" dirty="0" smtClean="0"/>
              <a:t> – воспаление бронхов неаллергической природы, при котором происходит сужение бронхов, вследствие чего нарушается нормальный газообмен в организме. Основные симптомы ХОБЛ – кашель с выделением мокроты и одышка.</a:t>
            </a:r>
          </a:p>
          <a:p>
            <a:endParaRPr lang="ru-RU" dirty="0"/>
          </a:p>
        </p:txBody>
      </p:sp>
      <p:pic>
        <p:nvPicPr>
          <p:cNvPr id="4098" name="Picture 2" descr="Файл:Copd r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000108"/>
            <a:ext cx="3714776" cy="38576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357430"/>
            <a:ext cx="4500594" cy="424021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Бронхоэктатическая болезнь</a:t>
            </a:r>
            <a:r>
              <a:rPr lang="ru-RU" dirty="0" smtClean="0"/>
              <a:t> – хроническое заболевание, при котором наблюдается расширение бронхов нижних отделов легких и нагноение их. Основные симптомы бронхоэктатической болезни – кашель с отделением гнойной мокроты, одышка, боли в грудной клетке.</a:t>
            </a:r>
          </a:p>
          <a:p>
            <a:endParaRPr lang="ru-RU" dirty="0"/>
          </a:p>
        </p:txBody>
      </p:sp>
      <p:pic>
        <p:nvPicPr>
          <p:cNvPr id="3074" name="Picture 2" descr="http://www.med123.ru/pics/1586_18153774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14290"/>
            <a:ext cx="5857916" cy="200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76" name="Picture 4" descr="http://www.austel.ru/pics/bronhoektaz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571744"/>
            <a:ext cx="3357586" cy="38576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9586" y="274638"/>
            <a:ext cx="75721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5286412" cy="424021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Респираторный дистресс-синдром</a:t>
            </a:r>
            <a:r>
              <a:rPr lang="ru-RU" dirty="0" smtClean="0"/>
              <a:t> – острая дыхательная недостаточность вследствие острых повреждений легких, вызванных различными причинами, проявляющаяся отеком легких несердечного происхождения, нарушением дыхания.</a:t>
            </a:r>
          </a:p>
          <a:p>
            <a:endParaRPr lang="ru-RU" dirty="0"/>
          </a:p>
        </p:txBody>
      </p:sp>
      <p:pic>
        <p:nvPicPr>
          <p:cNvPr id="2050" name="Picture 2" descr="http://upload.wikimedia.org/wikipedia/commons/thumb/5/5a/Hyaline_membranes_-_high_mag.jpg/220px-Hyaline_membranes_-_high_m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598621"/>
            <a:ext cx="3381384" cy="22593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2" name="Picture 4" descr="AARDS X-ray cropp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428736"/>
            <a:ext cx="3033400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5000724" cy="477810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Тромбоэмболия легочной артерии (ТЭЛА)</a:t>
            </a:r>
            <a:r>
              <a:rPr lang="ru-RU" dirty="0" smtClean="0"/>
              <a:t> – закупорка ветки легочной артерии тромбом, который образовался в венах большого круга кровообращения, а затем был принесен с током крови в сосуды легких. Основные жалобы пациентов с ТЭЛА – внезапно возникшая боль за грудиной, кашель, одышка, головокружение, сердцебиение.</a:t>
            </a:r>
          </a:p>
          <a:p>
            <a:endParaRPr lang="ru-RU" dirty="0"/>
          </a:p>
        </p:txBody>
      </p:sp>
      <p:pic>
        <p:nvPicPr>
          <p:cNvPr id="4" name="Picture 2" descr="Pulmonary emboli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28604"/>
            <a:ext cx="3071834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8" name="Picture 4" descr="http://med-dovidka.com.ua/images/stories/netradicionnaya_medecina/trombofleb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500438"/>
            <a:ext cx="3143272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59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Заболевания органов дыхания.</vt:lpstr>
      <vt:lpstr>Характеристика основных заболеваний органов дыхания </vt:lpstr>
      <vt:lpstr>Слайд 3</vt:lpstr>
      <vt:lpstr>Слайд 4</vt:lpstr>
      <vt:lpstr>Слайд 5</vt:lpstr>
      <vt:lpstr>Слайд 6</vt:lpstr>
      <vt:lpstr>Слайд 7</vt:lpstr>
      <vt:lpstr> 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Елена</cp:lastModifiedBy>
  <cp:revision>12</cp:revision>
  <dcterms:modified xsi:type="dcterms:W3CDTF">2014-01-27T11:40:24Z</dcterms:modified>
</cp:coreProperties>
</file>