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1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27.01.2014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27.01.2014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27.01.2014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27.01.2014</a:t>
            </a:fld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27.01.2014</a:t>
            </a:fld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27.01.2014</a:t>
            </a:fld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27.01.2014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39752" y="1412776"/>
            <a:ext cx="6388224" cy="1894362"/>
          </a:xfrm>
        </p:spPr>
        <p:txBody>
          <a:bodyPr/>
          <a:lstStyle/>
          <a:p>
            <a:pPr algn="ctr"/>
            <a:r>
              <a:rPr lang="ru-RU" sz="4400" dirty="0" smtClean="0">
                <a:solidFill>
                  <a:srgbClr val="00B0F0"/>
                </a:solidFill>
              </a:rPr>
              <a:t>Болезни органов дыхания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39752" y="4005064"/>
            <a:ext cx="6172200" cy="1800200"/>
          </a:xfrm>
        </p:spPr>
        <p:txBody>
          <a:bodyPr>
            <a:normAutofit fontScale="92500" lnSpcReduction="10000"/>
          </a:bodyPr>
          <a:lstStyle/>
          <a:p>
            <a:pPr algn="r"/>
            <a:r>
              <a:rPr lang="ru-RU" dirty="0" smtClean="0">
                <a:solidFill>
                  <a:srgbClr val="002060"/>
                </a:solidFill>
              </a:rPr>
              <a:t>Подготовил: </a:t>
            </a:r>
            <a:r>
              <a:rPr lang="ru-RU" dirty="0" err="1" smtClean="0">
                <a:solidFill>
                  <a:srgbClr val="002060"/>
                </a:solidFill>
              </a:rPr>
              <a:t>Пурцезов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Артем</a:t>
            </a:r>
            <a:r>
              <a:rPr lang="en-US" dirty="0" smtClean="0">
                <a:solidFill>
                  <a:srgbClr val="002060"/>
                </a:solidFill>
              </a:rPr>
              <a:t/>
            </a:r>
            <a:br>
              <a:rPr lang="en-US" dirty="0" smtClean="0">
                <a:solidFill>
                  <a:srgbClr val="002060"/>
                </a:solidFill>
              </a:rPr>
            </a:br>
            <a:r>
              <a:rPr lang="en-US" dirty="0" smtClean="0">
                <a:solidFill>
                  <a:srgbClr val="002060"/>
                </a:solidFill>
              </a:rPr>
              <a:t> 8 </a:t>
            </a:r>
            <a:r>
              <a:rPr lang="ru-RU" dirty="0" smtClean="0">
                <a:solidFill>
                  <a:srgbClr val="002060"/>
                </a:solidFill>
              </a:rPr>
              <a:t>класс</a:t>
            </a:r>
            <a:endParaRPr lang="ru-RU" dirty="0" smtClean="0">
              <a:solidFill>
                <a:srgbClr val="002060"/>
              </a:solidFill>
            </a:endParaRPr>
          </a:p>
          <a:p>
            <a:pPr algn="r"/>
            <a:r>
              <a:rPr lang="ru-RU" dirty="0" smtClean="0">
                <a:solidFill>
                  <a:srgbClr val="002060"/>
                </a:solidFill>
              </a:rPr>
              <a:t>Руководитель</a:t>
            </a:r>
            <a:r>
              <a:rPr lang="ru-RU" dirty="0" smtClean="0">
                <a:solidFill>
                  <a:srgbClr val="002060"/>
                </a:solidFill>
              </a:rPr>
              <a:t>: </a:t>
            </a:r>
            <a:r>
              <a:rPr lang="ru-RU" dirty="0" smtClean="0">
                <a:solidFill>
                  <a:srgbClr val="002060"/>
                </a:solidFill>
              </a:rPr>
              <a:t>Е.А. </a:t>
            </a:r>
            <a:r>
              <a:rPr lang="ru-RU" dirty="0" smtClean="0">
                <a:solidFill>
                  <a:srgbClr val="002060"/>
                </a:solidFill>
              </a:rPr>
              <a:t>Сергеева, </a:t>
            </a:r>
          </a:p>
          <a:p>
            <a:pPr algn="r"/>
            <a:r>
              <a:rPr lang="ru-RU" dirty="0" smtClean="0">
                <a:solidFill>
                  <a:srgbClr val="002060"/>
                </a:solidFill>
              </a:rPr>
              <a:t>учитель биологии</a:t>
            </a:r>
          </a:p>
          <a:p>
            <a:pPr algn="r"/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2014 г.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7784" y="620688"/>
            <a:ext cx="3034680" cy="652934"/>
          </a:xfrm>
        </p:spPr>
        <p:txBody>
          <a:bodyPr/>
          <a:lstStyle/>
          <a:p>
            <a:r>
              <a:rPr lang="ru-RU" dirty="0" smtClean="0">
                <a:solidFill>
                  <a:srgbClr val="00B0F0"/>
                </a:solidFill>
              </a:rPr>
              <a:t>Ложный круп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4" name="Содержимое 3" descr="lozhni-krup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279004" y="2276871"/>
            <a:ext cx="5813276" cy="3513803"/>
          </a:xfr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lozhni-krup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259632" y="2265164"/>
            <a:ext cx="5832648" cy="3525512"/>
          </a:xfrm>
        </p:spPr>
      </p:pic>
      <p:sp>
        <p:nvSpPr>
          <p:cNvPr id="5" name="Прямоугольник 4"/>
          <p:cNvSpPr/>
          <p:nvPr/>
        </p:nvSpPr>
        <p:spPr>
          <a:xfrm>
            <a:off x="755576" y="1124744"/>
            <a:ext cx="705678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0070C0"/>
                </a:solidFill>
              </a:rPr>
              <a:t>При ложном крупе резко суживается просвет гортани из-за отека </a:t>
            </a:r>
            <a:r>
              <a:rPr lang="ru-RU" sz="2000" dirty="0" err="1" smtClean="0">
                <a:solidFill>
                  <a:srgbClr val="0070C0"/>
                </a:solidFill>
              </a:rPr>
              <a:t>подслизистой</a:t>
            </a:r>
            <a:r>
              <a:rPr lang="ru-RU" sz="2000" dirty="0" smtClean="0">
                <a:solidFill>
                  <a:srgbClr val="0070C0"/>
                </a:solidFill>
              </a:rPr>
              <a:t> ткани. Обычно ребенок просыпается ночью, у него появляется сиплый голос, лающий кашель, затруднение при вдохе, синюшная окраска вокруг рта. Через час или два приступ проходит, и в дальнейшем остается только сиплый голос. В случае приступа ложного крупа необходимо срочно вызвать врача. До его прихода с ребенка снимают одежду, стесняющую дыхание, открывают окно в летнее время или форточку зимой, увлажняют в комнате воздух, развешивая мокрые простыни. Создается как бы камера, в которой воздух насыщен теплым паром. Хорошо помогает обильное теплое питье. В большинстве случаев под влиянием этих процедур приступ удушья снимается еще до прихода врача.</a:t>
            </a:r>
            <a:endParaRPr lang="ru-RU" sz="20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476672"/>
            <a:ext cx="3744416" cy="71095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B0F0"/>
                </a:solidFill>
              </a:rPr>
              <a:t>Острый ларингит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4" name="Содержимое 3" descr="kak-bystro-vylechit-sevshiy-golos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943099" y="1484784"/>
            <a:ext cx="4768091" cy="4828703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kak-bystro-vylechit-sevshiy-golo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79712" y="1484784"/>
            <a:ext cx="4768091" cy="482870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39552" y="548680"/>
            <a:ext cx="756084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Начинается он с кашля, ощущения сухости в горле. Вначале дети испытывают затруднение при разговоре, затем изменяется голос, который становится хриплым, грубым или совершенно пропадает. Сухой, мучительный кашель сменяется более влажным, нередко принимая лающий характер из-за распространения воспалительного процесса на область ниже голосовых связок. В большинстве случаев острый ларингит сопровождается повышенной температурой, но иногда она остается нормальной.</a:t>
            </a:r>
          </a:p>
          <a:p>
            <a:endParaRPr lang="ru-RU" dirty="0" smtClean="0">
              <a:solidFill>
                <a:srgbClr val="0070C0"/>
              </a:solidFill>
            </a:endParaRPr>
          </a:p>
          <a:p>
            <a:r>
              <a:rPr lang="ru-RU" dirty="0" smtClean="0">
                <a:solidFill>
                  <a:srgbClr val="0070C0"/>
                </a:solidFill>
              </a:rPr>
              <a:t>При выполнении всех назначений врача заболевание оканчивается благополучно. При остром ларингите особенно важно создать полный покой голосовым связкам (ребенок должен меньше разговаривать), исключить острые, соленые блюда, холодную пищу.</a:t>
            </a:r>
          </a:p>
          <a:p>
            <a:endParaRPr lang="ru-RU" dirty="0" smtClean="0">
              <a:solidFill>
                <a:srgbClr val="0070C0"/>
              </a:solidFill>
            </a:endParaRPr>
          </a:p>
          <a:p>
            <a:r>
              <a:rPr lang="ru-RU" dirty="0" smtClean="0">
                <a:solidFill>
                  <a:srgbClr val="0070C0"/>
                </a:solidFill>
              </a:rPr>
              <a:t>Полезны теплое содовое питье, молоко с медом, горчичники на область груди (исключая сердце), согревающий компресс на шею</a:t>
            </a:r>
          </a:p>
          <a:p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31840" y="476672"/>
            <a:ext cx="2170584" cy="72494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B0F0"/>
                </a:solidFill>
              </a:rPr>
              <a:t>Дифтерия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4" name="Содержимое 3" descr="1265391133_120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547664" y="1628801"/>
            <a:ext cx="5760640" cy="3946500"/>
          </a:xfrm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265391133_12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47664" y="1628801"/>
            <a:ext cx="5760640" cy="39465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827584" y="1844824"/>
            <a:ext cx="6912768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0070C0"/>
                </a:solidFill>
              </a:rPr>
              <a:t>Гораздо более грозную картину представляет дифтерия гортани, при которой отмечается истинный круп. Протекает он очень тяжело. При этом заболевании в трахее и гортани образуются дифтерийные пленки, которые препятствуют свободному прохождению воздуха по дыхательным путям. К недостатку кислорода присоединяется интоксикация от яда, который выделяют дифтерийные микробы. У ребенка появляется сиплый голос и резкий кашель. Постепенно голос пропадает, а кашель становится более грубым. Дыхание еще более затрудняется, появляется "шумное дыхание". Ребенок становится беспокойным, задыхается, лицо его синеет.</a:t>
            </a:r>
            <a:endParaRPr lang="ru-RU" sz="20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800" y="548680"/>
            <a:ext cx="2746648" cy="72494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B0F0"/>
                </a:solidFill>
              </a:rPr>
              <a:t>Пневмония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4" name="Содержимое 3" descr="id2988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2060848"/>
            <a:ext cx="7467600" cy="3721984"/>
          </a:xfrm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d2988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176020"/>
            <a:ext cx="7467600" cy="3721984"/>
          </a:xfrm>
        </p:spPr>
      </p:pic>
      <p:sp>
        <p:nvSpPr>
          <p:cNvPr id="5" name="Прямоугольник 4"/>
          <p:cNvSpPr/>
          <p:nvPr/>
        </p:nvSpPr>
        <p:spPr>
          <a:xfrm>
            <a:off x="251520" y="0"/>
            <a:ext cx="849694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Воспаление легких (пневмония) — тяжелое заболевание дыхательной системы. Оно чаще всего встречается на первом году жизни и протекает тем тяжелее, чем младше ребенок, что объясняется особенностями строения органов дыхания у детей. Нередко пневмония возникает как осложнение острых респираторных или инфекционных заболеваний. При появлении даже незначительного насморка в дыхательных путях скапливается слизь, в которой хорошо развиваются различные микроорганизмы, попадая вместе со слизью в легкие. Кроме того, скопления слизи в носовых ходах затрудняют носовое дыхание, и ребенок вынужден дышать ртом, в результате чего в легкие попадает недостаточно согретый и очищенный воздух. Воспаление легких начинается, как правило, повышением температуры, отрывистым кашлем, появлением затрудненного дыхания. При плаче и крике кожа вокруг рта приобретает синеватый оттенок. Ребенок становится вялым, начинает плохо сосать. У грудных детей наряду с легочным явлением нередко нарушаются функции органов пищеварения: появляется понос, срыгивание, рвота. При высокой температуре иногда возникают судороги, отмечается раздувание крыльев носа, стонущее дыхание. У детей истощенных, больных рахитом и у недоношенных заболевание может протекать и без повышения температуры, но при этом носит очень тяжелый характер. 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5657671"/>
            <a:ext cx="82454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Повышается температура до 39-40° С, возникают головная боль, сухой кашель, колющие боли в носу, иногда в животе. Температура держится на высоких цифрах несколько дней, после чего резко снижается, и ребенок начинает поправляться.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548680"/>
            <a:ext cx="4402832" cy="652934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B0F0"/>
                </a:solidFill>
              </a:rPr>
              <a:t>Бронхиальная астма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4" name="Содержимое 3" descr="astma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475656" y="1916832"/>
            <a:ext cx="6120680" cy="4082493"/>
          </a:xfr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astma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475656" y="1937522"/>
            <a:ext cx="6048672" cy="4083766"/>
          </a:xfrm>
        </p:spPr>
      </p:pic>
      <p:sp>
        <p:nvSpPr>
          <p:cNvPr id="5" name="Прямоугольник 4"/>
          <p:cNvSpPr/>
          <p:nvPr/>
        </p:nvSpPr>
        <p:spPr>
          <a:xfrm>
            <a:off x="251520" y="332656"/>
            <a:ext cx="80648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Это хроническое заболевание, основным проявлением которого являются приступы удушья, обусловленные нарушением проходимости бронхов из-за их спазма, отека слизистой оболочки и повышенного образования слизи.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1628800"/>
            <a:ext cx="810140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У детей, особенно раннего возраста, основное значение имеет отек слизистой оболочки бронхов и повышенная секреция бронхиальных желез, что обусловливает особенности течения болезни. Приступу удушья обычно предшествуют симптомы-предвестники: дети становятся вялыми, или, наоборот, возбужденными, раздражительными, капризными, отказываются от еды, кожа бледнеет, глаза приобретают блеск, зрачки расширяются, в горле першит, появляется чиханье, выделения из носа водянистого характера, покашливание, хрипы (сухие), но дыхание при этом остается свободным, не затрудненным. Это состояние продолжается от 10-30 мин до нескольких часов или даже 1-2 суток. Бывает, что оно проходит (симптомы сглаживаются), но чаще перерастает в пароксизм удушья. Дети становятся беспокойными, дыхание учащается, затруднено, преимущественно выдох. Выражено втяжение при вдохе уступчивых мест грудной клетки (между ребрами). Может повышаться температура тела. Выслушиваются множественные хрипы.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5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1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63</TotalTime>
  <Words>769</Words>
  <Application>Microsoft Office PowerPoint</Application>
  <PresentationFormat>Экран (4:3)</PresentationFormat>
  <Paragraphs>22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Тема1</vt:lpstr>
      <vt:lpstr>Болезни органов дыхания </vt:lpstr>
      <vt:lpstr>Острый ларингит</vt:lpstr>
      <vt:lpstr>Слайд 3</vt:lpstr>
      <vt:lpstr>Дифтерия</vt:lpstr>
      <vt:lpstr>Слайд 5</vt:lpstr>
      <vt:lpstr>Пневмония</vt:lpstr>
      <vt:lpstr>Слайд 7</vt:lpstr>
      <vt:lpstr>Бронхиальная астма</vt:lpstr>
      <vt:lpstr>Слайд 9</vt:lpstr>
      <vt:lpstr>Ложный круп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Болезни органов дыхания</dc:title>
  <dc:creator>Admin</dc:creator>
  <cp:lastModifiedBy>Елена</cp:lastModifiedBy>
  <cp:revision>9</cp:revision>
  <dcterms:created xsi:type="dcterms:W3CDTF">2014-01-21T13:28:49Z</dcterms:created>
  <dcterms:modified xsi:type="dcterms:W3CDTF">2014-01-27T11:37:19Z</dcterms:modified>
</cp:coreProperties>
</file>