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19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1.mp3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1.mp3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1.mp3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1.mp3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media" Target="../media/media1.mp3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1.mp3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980728"/>
            <a:ext cx="8784976" cy="3960440"/>
          </a:xfrm>
        </p:spPr>
        <p:txBody>
          <a:bodyPr>
            <a:noAutofit/>
          </a:bodyPr>
          <a:lstStyle/>
          <a:p>
            <a:pPr algn="ctr"/>
            <a:r>
              <a:rPr lang="en-US" sz="10800" b="1" dirty="0" smtClean="0">
                <a:solidFill>
                  <a:schemeClr val="accent2"/>
                </a:solidFill>
              </a:rPr>
              <a:t>City or country</a:t>
            </a:r>
            <a:endParaRPr lang="ru-RU" sz="10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053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/>
              <a:t>City or country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16" y="1412776"/>
            <a:ext cx="4406068" cy="544522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1412776"/>
            <a:ext cx="4716016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136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813"/>
            <a:ext cx="8229600" cy="792088"/>
          </a:xfrm>
        </p:spPr>
        <p:txBody>
          <a:bodyPr/>
          <a:lstStyle/>
          <a:p>
            <a:pPr algn="ctr"/>
            <a:r>
              <a:rPr lang="en-US" sz="4400" b="1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</a:rPr>
              <a:t>City or country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888" y="908721"/>
            <a:ext cx="4348088" cy="5339680"/>
          </a:xfrm>
        </p:spPr>
        <p:txBody>
          <a:bodyPr/>
          <a:lstStyle/>
          <a:p>
            <a:r>
              <a:rPr lang="en-US" sz="2400" dirty="0"/>
              <a:t>The streets are wide.</a:t>
            </a:r>
          </a:p>
          <a:p>
            <a:r>
              <a:rPr lang="en-US" sz="2400" dirty="0"/>
              <a:t>The streets are long.</a:t>
            </a:r>
          </a:p>
          <a:p>
            <a:r>
              <a:rPr lang="en-US" sz="2400" dirty="0"/>
              <a:t>A lot of people, cars.</a:t>
            </a:r>
          </a:p>
          <a:p>
            <a:r>
              <a:rPr lang="en-US" sz="2400" dirty="0"/>
              <a:t>The houses are tall and big</a:t>
            </a:r>
            <a:r>
              <a:rPr lang="en-US" sz="2400" dirty="0" smtClean="0"/>
              <a:t>.</a:t>
            </a:r>
          </a:p>
          <a:p>
            <a:r>
              <a:rPr lang="en-US" dirty="0" smtClean="0"/>
              <a:t>Noise and traffic</a:t>
            </a:r>
          </a:p>
          <a:p>
            <a:r>
              <a:rPr lang="en-US" dirty="0" smtClean="0"/>
              <a:t>Cinemas, shops, transport</a:t>
            </a:r>
            <a:endParaRPr lang="en-US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11960" y="961940"/>
            <a:ext cx="5040561" cy="5267672"/>
          </a:xfrm>
        </p:spPr>
        <p:txBody>
          <a:bodyPr/>
          <a:lstStyle/>
          <a:p>
            <a:r>
              <a:rPr lang="en-US" sz="2400" dirty="0"/>
              <a:t>The streets are </a:t>
            </a:r>
            <a:r>
              <a:rPr lang="en-US" sz="2400" dirty="0" smtClean="0"/>
              <a:t>narrow.</a:t>
            </a:r>
            <a:endParaRPr lang="en-US" sz="2400" dirty="0"/>
          </a:p>
          <a:p>
            <a:r>
              <a:rPr lang="en-US" sz="2400" dirty="0"/>
              <a:t>The streets are </a:t>
            </a:r>
            <a:r>
              <a:rPr lang="en-US" sz="2400" dirty="0" smtClean="0"/>
              <a:t>short.</a:t>
            </a:r>
            <a:endParaRPr lang="en-US" sz="2400" dirty="0"/>
          </a:p>
          <a:p>
            <a:r>
              <a:rPr lang="en-US" sz="2400" dirty="0"/>
              <a:t>A </a:t>
            </a:r>
            <a:r>
              <a:rPr lang="en-US" sz="2400" dirty="0" smtClean="0"/>
              <a:t>lot of cows, horses, sheep.</a:t>
            </a:r>
            <a:endParaRPr lang="en-US" sz="2400" dirty="0"/>
          </a:p>
          <a:p>
            <a:r>
              <a:rPr lang="en-US" sz="2400" dirty="0" smtClean="0"/>
              <a:t>There are green fields, apple trees, long rivers.</a:t>
            </a:r>
          </a:p>
          <a:p>
            <a:r>
              <a:rPr lang="en-US" sz="2400" dirty="0" smtClean="0"/>
              <a:t>People are friendly</a:t>
            </a:r>
            <a:endParaRPr lang="en-US" sz="2400" dirty="0"/>
          </a:p>
          <a:p>
            <a:r>
              <a:rPr lang="en-US" dirty="0" smtClean="0"/>
              <a:t>Sunlight and fresh air</a:t>
            </a:r>
          </a:p>
          <a:p>
            <a:r>
              <a:rPr lang="en-US" dirty="0" smtClean="0"/>
              <a:t>Close to nature</a:t>
            </a:r>
          </a:p>
          <a:p>
            <a:endParaRPr lang="ru-RU" dirty="0"/>
          </a:p>
        </p:txBody>
      </p:sp>
      <p:pic>
        <p:nvPicPr>
          <p:cNvPr id="5" name="Объект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88" y="4581129"/>
            <a:ext cx="4708128" cy="2664295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581129"/>
            <a:ext cx="4402005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5727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04"/>
            <a:ext cx="8229600" cy="100126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 err="1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</a:rPr>
              <a:t>Frayer</a:t>
            </a:r>
            <a:r>
              <a:rPr lang="en-US" sz="60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</a:rPr>
              <a:t> Model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-108520" y="908720"/>
            <a:ext cx="4614286" cy="594928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</a:t>
            </a:r>
            <a:r>
              <a:rPr lang="en-US" sz="2400" dirty="0"/>
              <a:t>large or important town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streets are wide.</a:t>
            </a:r>
          </a:p>
          <a:p>
            <a:r>
              <a:rPr lang="en-US" sz="2400" dirty="0"/>
              <a:t>The streets are long.</a:t>
            </a:r>
          </a:p>
          <a:p>
            <a:r>
              <a:rPr lang="en-US" sz="2400" dirty="0"/>
              <a:t>A lot of people, cars.</a:t>
            </a:r>
          </a:p>
          <a:p>
            <a:r>
              <a:rPr lang="en-US" sz="2400" dirty="0"/>
              <a:t>The houses are tall and big.</a:t>
            </a:r>
          </a:p>
          <a:p>
            <a:r>
              <a:rPr lang="en-US" sz="2400" dirty="0"/>
              <a:t>Noise and traffic</a:t>
            </a:r>
          </a:p>
          <a:p>
            <a:r>
              <a:rPr lang="en-US" sz="2400" dirty="0"/>
              <a:t>Cinemas, shops, </a:t>
            </a:r>
            <a:r>
              <a:rPr lang="en-US" sz="2400" dirty="0" smtClean="0"/>
              <a:t>transport</a:t>
            </a:r>
          </a:p>
          <a:p>
            <a:r>
              <a:rPr lang="en-US" sz="2400" dirty="0"/>
              <a:t>a large or important town</a:t>
            </a:r>
          </a:p>
          <a:p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4283968" y="836712"/>
            <a:ext cx="4968552" cy="6336703"/>
          </a:xfrm>
        </p:spPr>
        <p:txBody>
          <a:bodyPr>
            <a:normAutofit/>
          </a:bodyPr>
          <a:lstStyle/>
          <a:p>
            <a:r>
              <a:rPr lang="en-US" sz="2400" dirty="0"/>
              <a:t>a small </a:t>
            </a:r>
            <a:r>
              <a:rPr lang="en-US" sz="2400" dirty="0" smtClean="0"/>
              <a:t>group </a:t>
            </a:r>
            <a:r>
              <a:rPr lang="en-US" sz="2400" dirty="0"/>
              <a:t>of </a:t>
            </a:r>
            <a:r>
              <a:rPr lang="en-US" sz="2400" dirty="0" smtClean="0"/>
              <a:t>houses, smaller </a:t>
            </a:r>
            <a:r>
              <a:rPr lang="en-US" sz="2400" dirty="0"/>
              <a:t>than a </a:t>
            </a:r>
            <a:r>
              <a:rPr lang="en-US" sz="2400" dirty="0" smtClean="0"/>
              <a:t>town</a:t>
            </a:r>
          </a:p>
          <a:p>
            <a:r>
              <a:rPr lang="en-US" sz="2400" dirty="0"/>
              <a:t>The streets are narrow.</a:t>
            </a:r>
          </a:p>
          <a:p>
            <a:r>
              <a:rPr lang="en-US" sz="2400" dirty="0"/>
              <a:t>The streets are short.</a:t>
            </a:r>
          </a:p>
          <a:p>
            <a:r>
              <a:rPr lang="en-US" sz="2400" dirty="0"/>
              <a:t>A lot of cows, horses, sheep.</a:t>
            </a:r>
          </a:p>
          <a:p>
            <a:r>
              <a:rPr lang="en-US" sz="2400" dirty="0"/>
              <a:t>There are green fields, apple trees, long rivers.</a:t>
            </a:r>
          </a:p>
          <a:p>
            <a:r>
              <a:rPr lang="en-US" sz="2400" dirty="0"/>
              <a:t>People are friendly</a:t>
            </a:r>
          </a:p>
          <a:p>
            <a:r>
              <a:rPr lang="en-US" sz="2400" dirty="0"/>
              <a:t>Sunlight and fresh air</a:t>
            </a:r>
          </a:p>
          <a:p>
            <a:r>
              <a:rPr lang="en-US" sz="2400" dirty="0"/>
              <a:t>Close to nature</a:t>
            </a:r>
          </a:p>
          <a:p>
            <a:endParaRPr lang="ru-RU" dirty="0"/>
          </a:p>
        </p:txBody>
      </p:sp>
      <p:pic>
        <p:nvPicPr>
          <p:cNvPr id="1027" name="Picture 3" descr="D:\откр. урок\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66" y="4869160"/>
            <a:ext cx="4357842" cy="221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откр. урок\73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013176"/>
            <a:ext cx="4320480" cy="206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981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616" y="-37138"/>
            <a:ext cx="8229600" cy="1399032"/>
          </a:xfrm>
        </p:spPr>
        <p:txBody>
          <a:bodyPr/>
          <a:lstStyle/>
          <a:p>
            <a:pPr algn="ctr"/>
            <a:r>
              <a:rPr lang="en-US" b="1" dirty="0" smtClean="0"/>
              <a:t>Timed-Pair-Share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2776"/>
            <a:ext cx="9036496" cy="5042032"/>
          </a:xfrm>
        </p:spPr>
        <p:txBody>
          <a:bodyPr/>
          <a:lstStyle/>
          <a:p>
            <a:pPr marL="64008" indent="0">
              <a:buNone/>
            </a:pPr>
            <a:r>
              <a:rPr lang="en-US" dirty="0" smtClean="0"/>
              <a:t>Share your answers </a:t>
            </a:r>
            <a:r>
              <a:rPr lang="ru-RU" dirty="0" smtClean="0"/>
              <a:t>(Поделитесь ответом с партнёром)</a:t>
            </a:r>
            <a:endParaRPr lang="ru-RU" dirty="0"/>
          </a:p>
        </p:txBody>
      </p:sp>
      <p:pic>
        <p:nvPicPr>
          <p:cNvPr id="4" name="34bells34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6416" y="188640"/>
            <a:ext cx="609600" cy="609600"/>
          </a:xfrm>
          <a:prstGeom prst="rect">
            <a:avLst/>
          </a:prstGeom>
        </p:spPr>
      </p:pic>
      <p:pic>
        <p:nvPicPr>
          <p:cNvPr id="2050" name="Picture 2" descr="D:\откр. урок\97073_mai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36912"/>
            <a:ext cx="4283968" cy="4356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откр. урок\futurecity_Dizorb_dot_com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893" y="2636912"/>
            <a:ext cx="4875925" cy="433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75514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Think-Write-Round-Robin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6048"/>
          </a:xfrm>
        </p:spPr>
        <p:txBody>
          <a:bodyPr/>
          <a:lstStyle/>
          <a:p>
            <a:pPr algn="ctr"/>
            <a:r>
              <a:rPr lang="en-US" sz="3200" b="1" i="1" dirty="0" smtClean="0"/>
              <a:t>People say: “It’s better to live in the country because people </a:t>
            </a:r>
            <a:r>
              <a:rPr lang="en-US" sz="3200" b="1" i="1" dirty="0"/>
              <a:t>are </a:t>
            </a:r>
            <a:r>
              <a:rPr lang="en-US" sz="3200" b="1" i="1" dirty="0" smtClean="0"/>
              <a:t>friendly there, there are a lot of cows, horses and fresh air”. Do you agree?</a:t>
            </a:r>
          </a:p>
          <a:p>
            <a:pPr marL="64008" indent="0"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Model:</a:t>
            </a:r>
            <a:r>
              <a:rPr lang="en-US" dirty="0" smtClean="0"/>
              <a:t> </a:t>
            </a:r>
          </a:p>
          <a:p>
            <a:pPr marL="64008" indent="0">
              <a:buNone/>
            </a:pPr>
            <a:r>
              <a:rPr lang="en-US" b="1" dirty="0" smtClean="0">
                <a:solidFill>
                  <a:srgbClr val="00B0F0"/>
                </a:solidFill>
              </a:rPr>
              <a:t>- Yes, I agree because …</a:t>
            </a:r>
          </a:p>
          <a:p>
            <a:pPr marL="64008" indent="0">
              <a:buNone/>
            </a:pPr>
            <a:endParaRPr lang="en-US" b="1" dirty="0"/>
          </a:p>
          <a:p>
            <a:pPr marL="64008" indent="0">
              <a:buNone/>
            </a:pPr>
            <a:r>
              <a:rPr lang="en-US" b="1" dirty="0" smtClean="0">
                <a:solidFill>
                  <a:srgbClr val="00B0F0"/>
                </a:solidFill>
              </a:rPr>
              <a:t>- No, I don’t agree because … 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4" name="34bells34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6416" y="188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009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/>
              <a:t>Corners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1412776"/>
            <a:ext cx="9073008" cy="5042032"/>
          </a:xfrm>
        </p:spPr>
        <p:txBody>
          <a:bodyPr/>
          <a:lstStyle/>
          <a:p>
            <a:pPr algn="ctr"/>
            <a:r>
              <a:rPr lang="en-US" sz="4000" b="1" dirty="0" smtClean="0"/>
              <a:t>Where do you want to live in the city or in the </a:t>
            </a:r>
            <a:r>
              <a:rPr lang="en-US" sz="4000" b="1" dirty="0"/>
              <a:t>country</a:t>
            </a:r>
            <a:r>
              <a:rPr lang="en-US" sz="4000" b="1" dirty="0" smtClean="0"/>
              <a:t>?</a:t>
            </a:r>
          </a:p>
          <a:p>
            <a:endParaRPr lang="en-US" dirty="0"/>
          </a:p>
          <a:p>
            <a:r>
              <a:rPr lang="en-US" b="1" dirty="0">
                <a:solidFill>
                  <a:schemeClr val="accent2"/>
                </a:solidFill>
              </a:rPr>
              <a:t>Model: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>
                <a:solidFill>
                  <a:srgbClr val="00B0F0"/>
                </a:solidFill>
              </a:rPr>
              <a:t>-</a:t>
            </a:r>
            <a:r>
              <a:rPr lang="en-US" dirty="0" smtClean="0"/>
              <a:t> </a:t>
            </a:r>
            <a:r>
              <a:rPr lang="en-US" sz="3200" b="1" dirty="0" smtClean="0">
                <a:solidFill>
                  <a:srgbClr val="00B0F0"/>
                </a:solidFill>
              </a:rPr>
              <a:t>I </a:t>
            </a:r>
            <a:r>
              <a:rPr lang="en-US" sz="3200" b="1" dirty="0">
                <a:solidFill>
                  <a:srgbClr val="00B0F0"/>
                </a:solidFill>
              </a:rPr>
              <a:t>want to live in the </a:t>
            </a:r>
            <a:r>
              <a:rPr lang="en-US" sz="3200" b="1" dirty="0" smtClean="0">
                <a:solidFill>
                  <a:srgbClr val="00B0F0"/>
                </a:solidFill>
              </a:rPr>
              <a:t>city because …</a:t>
            </a:r>
          </a:p>
          <a:p>
            <a:r>
              <a:rPr lang="en-US" sz="3200" b="1" dirty="0" smtClean="0">
                <a:solidFill>
                  <a:srgbClr val="00B0F0"/>
                </a:solidFill>
              </a:rPr>
              <a:t>- </a:t>
            </a:r>
            <a:r>
              <a:rPr lang="en-US" sz="3200" b="1" dirty="0">
                <a:solidFill>
                  <a:srgbClr val="00B0F0"/>
                </a:solidFill>
              </a:rPr>
              <a:t>I want to live in the </a:t>
            </a:r>
            <a:r>
              <a:rPr lang="en-US" sz="3200" b="1" dirty="0" smtClean="0">
                <a:solidFill>
                  <a:srgbClr val="00B0F0"/>
                </a:solidFill>
              </a:rPr>
              <a:t>country </a:t>
            </a:r>
            <a:r>
              <a:rPr lang="en-US" sz="3200" b="1" dirty="0">
                <a:solidFill>
                  <a:srgbClr val="00B0F0"/>
                </a:solidFill>
              </a:rPr>
              <a:t>because …</a:t>
            </a:r>
            <a:endParaRPr lang="ru-RU" sz="3200" b="1" dirty="0">
              <a:solidFill>
                <a:srgbClr val="00B0F0"/>
              </a:solidFill>
            </a:endParaRPr>
          </a:p>
          <a:p>
            <a:endParaRPr lang="ru-RU" sz="3200" b="1" dirty="0">
              <a:solidFill>
                <a:srgbClr val="00B0F0"/>
              </a:solidFill>
            </a:endParaRPr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4117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616" y="-37138"/>
            <a:ext cx="8229600" cy="1399032"/>
          </a:xfrm>
        </p:spPr>
        <p:txBody>
          <a:bodyPr/>
          <a:lstStyle/>
          <a:p>
            <a:pPr algn="ctr"/>
            <a:r>
              <a:rPr lang="en-US" b="1" dirty="0" smtClean="0"/>
              <a:t>Timed-Pair-Share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9036496" cy="5474080"/>
          </a:xfrm>
        </p:spPr>
        <p:txBody>
          <a:bodyPr/>
          <a:lstStyle/>
          <a:p>
            <a:pPr marL="64008" indent="0">
              <a:buNone/>
            </a:pPr>
            <a:r>
              <a:rPr lang="en-US" sz="2000" dirty="0" smtClean="0"/>
              <a:t>Share your answers </a:t>
            </a:r>
            <a:r>
              <a:rPr lang="ru-RU" sz="2000" dirty="0" smtClean="0"/>
              <a:t>(Поделитесь ответом)</a:t>
            </a:r>
            <a:endParaRPr lang="en-US" sz="2000" dirty="0" smtClean="0"/>
          </a:p>
          <a:p>
            <a:pPr marL="64008" indent="0">
              <a:buNone/>
            </a:pPr>
            <a:r>
              <a:rPr lang="en-US" sz="4200" b="1" dirty="0" smtClean="0">
                <a:solidFill>
                  <a:srgbClr val="00B0F0"/>
                </a:solidFill>
              </a:rPr>
              <a:t>I want to live in the … because …</a:t>
            </a:r>
            <a:endParaRPr lang="ru-RU" sz="4200" b="1" dirty="0">
              <a:solidFill>
                <a:srgbClr val="00B0F0"/>
              </a:solidFill>
            </a:endParaRPr>
          </a:p>
        </p:txBody>
      </p:sp>
      <p:pic>
        <p:nvPicPr>
          <p:cNvPr id="4" name="34bells34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6416" y="188640"/>
            <a:ext cx="609600" cy="609600"/>
          </a:xfrm>
          <a:prstGeom prst="rect">
            <a:avLst/>
          </a:prstGeom>
        </p:spPr>
      </p:pic>
      <p:pic>
        <p:nvPicPr>
          <p:cNvPr id="2050" name="Picture 2" descr="D:\откр. урок\97073_mai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36912"/>
            <a:ext cx="4283968" cy="4356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откр. урок\futurecity_Dizorb_dot_com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893" y="2636912"/>
            <a:ext cx="4875925" cy="433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21785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b="1" dirty="0" smtClean="0">
                <a:solidFill>
                  <a:schemeClr val="accent1">
                    <a:lumMod val="75000"/>
                  </a:schemeClr>
                </a:solidFill>
              </a:rPr>
              <a:t>Thank you for the lesson</a:t>
            </a:r>
            <a:endParaRPr lang="ru-RU" sz="8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104</TotalTime>
  <Words>295</Words>
  <Application>Microsoft Office PowerPoint</Application>
  <PresentationFormat>Экран (4:3)</PresentationFormat>
  <Paragraphs>53</Paragraphs>
  <Slides>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City or country</vt:lpstr>
      <vt:lpstr>City or country</vt:lpstr>
      <vt:lpstr>City or country</vt:lpstr>
      <vt:lpstr>Frayer Model</vt:lpstr>
      <vt:lpstr>Timed-Pair-Share</vt:lpstr>
      <vt:lpstr>Think-Write-Round-Robin</vt:lpstr>
      <vt:lpstr>Corners</vt:lpstr>
      <vt:lpstr>Timed-Pair-Share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or country</dc:title>
  <dc:creator>Администратор</dc:creator>
  <cp:lastModifiedBy>Альбина Юрьевна</cp:lastModifiedBy>
  <cp:revision>13</cp:revision>
  <dcterms:created xsi:type="dcterms:W3CDTF">2013-11-14T16:59:01Z</dcterms:created>
  <dcterms:modified xsi:type="dcterms:W3CDTF">2014-01-29T08:42:28Z</dcterms:modified>
</cp:coreProperties>
</file>