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D6FF8E3-B206-449E-B6E5-95769B81043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D19BB35-E89E-44B3-9FAC-9E5D1D4C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571481"/>
            <a:ext cx="8062912" cy="1285884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Дмитрий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Илларионов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4437112"/>
            <a:ext cx="3779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Автор: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Хоменко Алексей, учащийся МОУ ДОД ДШИ п.Октябрьский Радищевского р-на Ульяновской обл.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Руководитель Шувалова Лидия Викторовна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420888"/>
            <a:ext cx="79928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r>
              <a:rPr lang="ru-RU" sz="2800" b="1" dirty="0" smtClean="0"/>
              <a:t>итарист виртуоз  21 века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 fontScale="62500" lnSpcReduction="20000"/>
          </a:bodyPr>
          <a:lstStyle/>
          <a:p>
            <a:pPr lvl="0" fontAlgn="base"/>
            <a:r>
              <a:rPr lang="ru-RU" sz="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Пресса:</a:t>
            </a:r>
          </a:p>
          <a:p>
            <a:pPr lvl="0" fontAlgn="base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«Дмитрий Илларионов обладает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харизмой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Взаимосвязь этого молодого гитариста с публикой исключительна.»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Vue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Weekly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Канада, 2004</a:t>
            </a:r>
          </a:p>
          <a:p>
            <a:pPr lvl="0" fontAlgn="base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«Поистине, этот гитарист феноменален…»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Norte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Мексика, 2005</a:t>
            </a:r>
          </a:p>
          <a:p>
            <a:pPr lvl="0" fontAlgn="base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«Он уникален и без сомнения наделен от природы звездным геном, что подтверждается международным признанием на многих континентах. В очередной раз Д.Илларионов исполнял „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Аранхуэс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Родриго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 БСО им. Чайковского под управлением В.Федосеева с таким темпераментом, музыкальностью, богатством красок, энергетикой, чувством времени и акустических возможностей его мягко-звучащего инструмента, что сочетание всех этих качеств с прирожденным артистизмом могло вызвать только восхищение.»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Tages-Anzeiger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Швейцария, 2006</a:t>
            </a:r>
          </a:p>
          <a:p>
            <a:pPr lvl="0" fontAlgn="base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«Как только он закончил играть… публика разразилась овациями, вынося своего рода вердикт исполнителю.»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Levante-EMV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Испания 2008</a:t>
            </a:r>
          </a:p>
          <a:p>
            <a:pPr lvl="0" fontAlgn="base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«Илларионов является музыкантом, берущимся за самые сложные задачи… и демонстрирует не только силу и настойчивость, но и прекраснейший звук.»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Saale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Zeitung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Германия, 22.12.2009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C:\Users\Компьютер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2700373" cy="2145167"/>
          </a:xfrm>
          <a:prstGeom prst="rect">
            <a:avLst/>
          </a:prstGeom>
          <a:noFill/>
        </p:spPr>
      </p:pic>
      <p:pic>
        <p:nvPicPr>
          <p:cNvPr id="9221" name="Picture 5" descr="C:\Users\Компьютер\Downloads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857496"/>
            <a:ext cx="2643206" cy="2125281"/>
          </a:xfrm>
          <a:prstGeom prst="rect">
            <a:avLst/>
          </a:prstGeom>
          <a:noFill/>
        </p:spPr>
      </p:pic>
      <p:pic>
        <p:nvPicPr>
          <p:cNvPr id="9222" name="Picture 6" descr="C:\Users\Компьютер\Downloads\dmitri_illarion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000372"/>
            <a:ext cx="23812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571481"/>
            <a:ext cx="8062912" cy="1285884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Дмитрий Илларионов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28802"/>
            <a:ext cx="9144000" cy="200026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Российский гитарист Дмитрий Илларионов из всех своих побед на международных конкурсах больше всего ценит первое место на конкурсе Гитарной ассоциации Америки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Guitar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Foundation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America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2002). Именно она позволила ему снискать признание мэтров гитарного исполнительства и открыла путь к гитарному Олимпу. Известный музыкант и педагог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Элиас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Баррейро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услышав выступление Дмитрия в Майями, где проходил этот конкурс, не удержался от восторженного восклицания: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«Этот молодой русский экстраординарен!»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026" name="Picture 2" descr="C:\Users\Компьютер\Downloads\BUCK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606606"/>
            <a:ext cx="4857784" cy="3251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786578" y="5572140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Родился в 1979г.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Кишинёве.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928671"/>
            <a:ext cx="5000628" cy="531973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 сентябре 2008 года Дмитрий  — гитарист увёз из Испании все возможные премии одного из самых престижных международных гитарных конкурсов: имени испанского композитора Франсиско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Тарреги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— Гран-при</a:t>
            </a:r>
            <a:r>
              <a:rPr lang="ru-RU" dirty="0" smtClean="0"/>
              <a:t>,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премию</a:t>
            </a:r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публики и премию за лучшее </a:t>
            </a: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исполнение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сочинения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Тарреги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Впервые за 42 года существования этого конкурса его победителем стал россиянин.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«Этот триумф сделал его лучшим из лучших исполнителей за всю историю конкурса»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пишет восторженная пресса.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Компьютер\Downloads\1303965806_illariono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400052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210080" cy="553404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Илларионов молод, но его уже сегодня называют 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гитаристом-виртуозомэкстра-класса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отмечая удивительно филигранную технику и глубокую эмоциональность. Ему одинаково хорошо удается и старинная музыка, и гитарная классика, и современные опусы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074" name="Picture 2" descr="C:\Users\Компьютер\Downloads\R - Redkij Gitarast1492!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3929090" cy="444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5"/>
            <a:ext cx="4038600" cy="51054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А.Джилардино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итальянский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композитор,арт-директор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общества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А.Сеговии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считает Дмитрия одним из «побегов» того великого «древа», которое дало миру Д.Ойстраха, С.Рихтера, М.Ростроповича, а в наши дни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Е.Кисина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pic>
        <p:nvPicPr>
          <p:cNvPr id="4100" name="Picture 4" descr="C:\Users\Компьютер\Downloads\www__1_1357823551.94_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561326" cy="3071833"/>
          </a:xfrm>
          <a:prstGeom prst="rect">
            <a:avLst/>
          </a:prstGeom>
          <a:noFill/>
        </p:spPr>
      </p:pic>
      <p:pic>
        <p:nvPicPr>
          <p:cNvPr id="4101" name="Picture 5" descr="C:\Users\Компьютер\Downloads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00438"/>
            <a:ext cx="4572032" cy="3023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1"/>
            <a:ext cx="4038600" cy="531973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Дмитрий Илларионов сделал записи нескольких дисков: с камерным оркестром «Времена года» под управлением В.Булахова (</a:t>
            </a:r>
            <a:r>
              <a:rPr lang="ru-RU" sz="2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фирмаDoberman-Yppan</a:t>
            </a:r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Канада), два сольных альбома (фирмы </a:t>
            </a:r>
            <a:r>
              <a:rPr lang="ru-RU" sz="2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Naxos</a:t>
            </a:r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Daminus</a:t>
            </a:r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).Компакт-диск в дуэте с виолончелистом Б.Андриановым, вышедший в 2003 г. на фирме </a:t>
            </a:r>
            <a:r>
              <a:rPr lang="ru-RU" sz="2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Delos</a:t>
            </a:r>
            <a:r>
              <a:rPr lang="ru-RU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(США), вошел в список предварительных номинантов на премию «GRAMMY-2004».</a:t>
            </a:r>
          </a:p>
          <a:p>
            <a:endParaRPr lang="ru-RU" dirty="0"/>
          </a:p>
        </p:txBody>
      </p:sp>
      <p:pic>
        <p:nvPicPr>
          <p:cNvPr id="5" name="Picture 2" descr="C:\Users\Компьютер\Downloads\ill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0386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Users\Компьютер\Downloads\dima-new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143248"/>
            <a:ext cx="3357586" cy="3367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10080" cy="5391168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Д. Илларионов с отличием окончил Академическое музыкальное училище при Московской консерватории (класс Н. Н. Дмитриевой), Российскую Академию музыки им. 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Гнесиных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 аспирантуру в классе легендарного гитариста, профессора А. К.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Фраучи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(1954–2008). В настоящее время Дмитрий является старшим преподавателем РАМ им. 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Гнесиных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 descr="C:\Users\Компьютер\Downloads\Дмитрий Илларион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4000528" cy="4960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39116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Известные композиторы посвящают свои сочинения Дмитрию Илларионову: Никита Кошкин —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Concerto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Grosso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для гитары с оркестром,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Анжело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Джилардино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— Концерт «Утренняя звезда» (посвящение Николаю Рериху) для гитары и виолончели с оркестром.</a:t>
            </a:r>
          </a:p>
          <a:p>
            <a:endParaRPr lang="ru-RU" dirty="0"/>
          </a:p>
        </p:txBody>
      </p:sp>
      <p:pic>
        <p:nvPicPr>
          <p:cNvPr id="6146" name="Picture 2" descr="C:\Users\Компьютер\Downloads\pachmutova-illarionov2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38600" cy="3133954"/>
          </a:xfrm>
          <a:prstGeom prst="rect">
            <a:avLst/>
          </a:prstGeom>
          <a:noFill/>
        </p:spPr>
      </p:pic>
      <p:pic>
        <p:nvPicPr>
          <p:cNvPr id="6148" name="Picture 4" descr="C:\Users\Компьютер\Downloads\j1of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64610"/>
            <a:ext cx="4143404" cy="2697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5"/>
            <a:ext cx="4038600" cy="510541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Совместно с Московской Государственной Филармонией Дмитрий является организатором Московского международного фестиваля «Виртуозы гитары», проходящего на сцене одного из самых престижных залов мира — Концертного зала имени П. И. Чайковского в Москве. С 2009 года — Дмитрий один из организаторов Международного Конкурса гитаристов имени Александра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Фраучи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pic>
        <p:nvPicPr>
          <p:cNvPr id="7170" name="Picture 2" descr="C:\Users\Компьютер\Downloads\6bf6739ed2caf62f968e9b4731ca265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143404" cy="6235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</TotalTime>
  <Words>89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Дмитрий Илларионов</vt:lpstr>
      <vt:lpstr>Дмитрий Илларионов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Илларионов</dc:title>
  <dc:creator>Компьютер</dc:creator>
  <cp:lastModifiedBy>пользователь</cp:lastModifiedBy>
  <cp:revision>10</cp:revision>
  <dcterms:created xsi:type="dcterms:W3CDTF">2014-01-28T12:54:01Z</dcterms:created>
  <dcterms:modified xsi:type="dcterms:W3CDTF">2014-01-29T10:02:53Z</dcterms:modified>
</cp:coreProperties>
</file>