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38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8BF8340-1539-4E38-A98D-61BF5E19B23A}" type="datetimeFigureOut">
              <a:rPr lang="ru-RU" smtClean="0"/>
              <a:t>18.10.2013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4A4717-E830-47C5-A9A2-15B10A544CA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A%D0%BE%D0%BC%D0%B8%D1%81%D1%81%D0%B8%D1%8F_%D0%BF%D0%BE_%D1%8D%D0%BA%D0%BE%D0%BB%D0%BE%D0%B3%D0%B8%D1%87%D0%B5%D1%81%D0%BA%D0%BE%D0%B9_%D0%B1%D0%B5%D0%B7%D0%BE%D0%BF%D0%B0%D1%81%D0%BD%D0%BE%D1%81%D1%82%D0%B8&amp;action=edit&amp;redlink=1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://ru.wikipedia.org/wiki/%D0%9A%D0%BE%D0%BB%D1%8C%D1%81%D0%BA%D0%B0%D1%8F_%D0%90%D0%AD%D0%A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hyperlink" Target="http://ru.wikipedia.org/wiki/%D0%A7%D0%B5%D0%BB%D1%8F%D0%B1%D0%B8%D0%BD%D1%81%D0%B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988840"/>
            <a:ext cx="6480048" cy="2301240"/>
          </a:xfrm>
        </p:spPr>
        <p:txBody>
          <a:bodyPr/>
          <a:lstStyle/>
          <a:p>
            <a:r>
              <a:rPr lang="ru-RU" dirty="0" smtClean="0"/>
              <a:t>«Экологические проблемы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4664"/>
            <a:ext cx="5039888" cy="13553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Презентация по географии на тему: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4293096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 </a:t>
            </a:r>
            <a:r>
              <a:rPr lang="ru-RU" dirty="0" err="1" smtClean="0"/>
              <a:t>Ширманкина</a:t>
            </a:r>
            <a:r>
              <a:rPr lang="ru-RU" dirty="0" smtClean="0"/>
              <a:t> Аня   ученица 9 класса</a:t>
            </a:r>
          </a:p>
          <a:p>
            <a:pPr algn="r"/>
            <a:r>
              <a:rPr lang="ru-RU" dirty="0" smtClean="0"/>
              <a:t>МБОУ </a:t>
            </a:r>
            <a:r>
              <a:rPr lang="ru-RU" dirty="0" err="1" smtClean="0"/>
              <a:t>Видновская</a:t>
            </a:r>
            <a:r>
              <a:rPr lang="ru-RU" dirty="0" smtClean="0"/>
              <a:t> школа № 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48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32" y="332656"/>
            <a:ext cx="8856984" cy="1143000"/>
          </a:xfrm>
        </p:spPr>
        <p:txBody>
          <a:bodyPr>
            <a:noAutofit/>
          </a:bodyPr>
          <a:lstStyle/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Экология России характеризуется большим количеством различных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экологических проблем.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Многие из них достались России в наследство от Советского Союза, где хозяйствование зачастую приводило к загрязнению окружающей среды, особенно в тяжелой промышленности и добыче полезных ископаемых. В то время часто власти считали озабоченность экологическими проблемами несущественной и ненужной.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94" y="1700808"/>
            <a:ext cx="4122456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79875" y="5733256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результате, по некоторым оценками, около 40 % территории России к концу 1990-х гг. испытывали на себе серьезные экологические проблемы, такие как обезлесение, ядерное загрязнение, загрязнение воздуха и воды.</a:t>
            </a:r>
            <a:endParaRPr lang="ru-RU" dirty="0"/>
          </a:p>
        </p:txBody>
      </p:sp>
      <p:pic>
        <p:nvPicPr>
          <p:cNvPr id="1026" name="Picture 2" descr="C:\Users\KATYA\Desktop\trees_chopped_off_nooe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384375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ATYA\Desktop\copy-of-5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35" y="3844661"/>
            <a:ext cx="3168352" cy="1770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94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786210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Загрязнение поверхностных вод.</a:t>
            </a:r>
            <a:r>
              <a:rPr lang="ru-RU" sz="1800" dirty="0"/>
              <a:t> Сохраняется многолетняя тенденции нарастания загрязнения поверхностных вод. Годовой объем сброшенных стоков за последние 5 лет практически не изменился и составляет 27 км</a:t>
            </a:r>
            <a:r>
              <a:rPr lang="ru-RU" sz="1800" baseline="30000" dirty="0"/>
              <a:t>3</a:t>
            </a:r>
            <a:r>
              <a:rPr lang="ru-RU" sz="1800" dirty="0"/>
              <a:t>. Со сточными водами промышленности, сельского и коммунального хозяйства и водные объекты поступает огромное количество загрязняющих веществ.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3756454" cy="273630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4088" y="1844824"/>
            <a:ext cx="3657600" cy="4525963"/>
          </a:xfrm>
        </p:spPr>
        <p:txBody>
          <a:bodyPr>
            <a:noAutofit/>
          </a:bodyPr>
          <a:lstStyle/>
          <a:p>
            <a:pPr algn="ctr"/>
            <a:r>
              <a:rPr lang="ru-RU" sz="1600" dirty="0"/>
              <a:t>На территории страны практически все водные объекты подвержены антропогенному влиянию, качество воды большинства из них не отвечает нормативным требованиям. Наибольшей антропогенной нагрузке подвергнется Волга со своими притоками Камой и Окой. Среднегодовая токсичная нагрузка на экосистемы Волги в 6 раз превосходит нагрузку на водные экосистемы других регионов страны. Качество вод Волжского бассейна не соответствует гигиеническому, </a:t>
            </a:r>
            <a:r>
              <a:rPr lang="ru-RU" sz="1600" dirty="0" err="1"/>
              <a:t>рыбохозяйственному</a:t>
            </a:r>
            <a:r>
              <a:rPr lang="ru-RU" sz="1600" dirty="0"/>
              <a:t> и рекреационному нормативам.</a:t>
            </a:r>
            <a:endParaRPr lang="ru-RU" sz="1600" dirty="0"/>
          </a:p>
        </p:txBody>
      </p:sp>
      <p:pic>
        <p:nvPicPr>
          <p:cNvPr id="2050" name="Picture 2" descr="C:\Users\KATYA\Desktop\0008-009-Mus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32856"/>
            <a:ext cx="214090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ATYA\Desktop\volg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17241"/>
            <a:ext cx="2536676" cy="190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ATYA\Desktop\032681043c80ae3f07056e90c92553e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509120"/>
            <a:ext cx="1905000" cy="148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77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1700808"/>
            <a:ext cx="3200400" cy="73025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Идет процесс истощения лесов от загрязнения атмосферы вредными выбросами. Заметную роль в снижении устойчивости лесных насаждений оказывают вредители и болезни леса. Происходит увеличение площади очагов вредителей леса. Продолжается деградация и обеднение растительного покрова, особенно естественных кормовых угодий в связи с высокими пастбищными нагрузками и неудовлетворительным уходом за сенокосами. Так, в Новосибирской области биологическая продуктивность сенокосов снизилась в 2 - 3, а хозяйственная - в 3 - 4 раза.</a:t>
            </a:r>
            <a:b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620688"/>
            <a:ext cx="8640960" cy="914400"/>
          </a:xfrm>
        </p:spPr>
        <p:txBody>
          <a:bodyPr>
            <a:noAutofit/>
          </a:bodyPr>
          <a:lstStyle/>
          <a:p>
            <a:r>
              <a:rPr lang="ru-RU" b="1" dirty="0"/>
              <a:t>Лесные ресурсы.</a:t>
            </a:r>
            <a:r>
              <a:rPr lang="ru-RU" dirty="0"/>
              <a:t> Россия располагает площадью, равной около 1,2 млрд га (более 20% мировой площади лесов), и почти 25% мировых запасов древесины. Однако расчетная лесосека используется нерационально. Систематически допускаются перерубы хвойных пород и лишь наполовину используется расчетная лесосека по лиственным породам деревьев. Велики отходы при заготовке и использовании леса. При переработке теряется около 20% древесины. Лесовосстановительные работы отстают от рубки леса ежегодно на 1,1 млн га. Значительный ущерб наносят пожары.</a:t>
            </a:r>
            <a:endParaRPr lang="ru-RU" dirty="0"/>
          </a:p>
        </p:txBody>
      </p:sp>
      <p:pic>
        <p:nvPicPr>
          <p:cNvPr id="3075" name="Picture 3" descr="C:\Users\KATYA\Desktop\7h4zjr5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861048"/>
            <a:ext cx="4049543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4464496" cy="2880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ATYA\Desktop\pois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62464" cy="50319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49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143000"/>
          </a:xfrm>
        </p:spPr>
        <p:txBody>
          <a:bodyPr>
            <a:noAutofit/>
          </a:bodyPr>
          <a:lstStyle/>
          <a:p>
            <a:r>
              <a:rPr lang="ru-RU" sz="1400" b="1" dirty="0"/>
              <a:t>Проблема ядерного загрязнения.</a:t>
            </a:r>
            <a:r>
              <a:rPr lang="ru-RU" sz="1400" dirty="0"/>
              <a:t> В России широко используется ядерная энергия, постоянно работает 31 ядерный реактор. Однако многие АЭС, такие как, например </a:t>
            </a:r>
            <a:r>
              <a:rPr lang="ru-RU" sz="1400" dirty="0">
                <a:hlinkClick r:id="rId2" tooltip="Кольская АЭС"/>
              </a:rPr>
              <a:t>Кольская АЭС</a:t>
            </a:r>
            <a:r>
              <a:rPr lang="ru-RU" sz="1400" dirty="0"/>
              <a:t>, выработали свой срок службы, и риск возникновения на них аварийных ситуаций очень велик. </a:t>
            </a:r>
            <a:r>
              <a:rPr lang="ru-RU" sz="1400" dirty="0">
                <a:hlinkClick r:id="rId3" tooltip="Комиссия по экологической безопасности (страница отсутствует)"/>
              </a:rPr>
              <a:t>Комиссия по экологической безопасности</a:t>
            </a:r>
            <a:r>
              <a:rPr lang="ru-RU" sz="1400" dirty="0"/>
              <a:t>, собранная в 1994, помогла привлечь внимание общественности к проблеме утилизации ядерных отходов. Использование и испытания ядерного оружия также могут превратиться в большую экологическую проблему, такую как авария на заводе «Маяк» под </a:t>
            </a:r>
            <a:r>
              <a:rPr lang="ru-RU" sz="1400" dirty="0">
                <a:hlinkClick r:id="rId4" tooltip="Челябинск"/>
              </a:rPr>
              <a:t>Челябинском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844824"/>
            <a:ext cx="4763304" cy="31683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099" name="Picture 3" descr="C:\Users\KATYA\Desktop\1350324437_1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4176464" cy="27843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KATYA\Desktop\4af1d49bbc31de7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4194535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19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86</TotalTime>
  <Words>205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«Экологические проблемы России»</vt:lpstr>
      <vt:lpstr>Экология России характеризуется большим количеством различных экологических проблем. Многие из них достались России в наследство от Советского Союза, где хозяйствование зачастую приводило к загрязнению окружающей среды, особенно в тяжелой промышленности и добыче полезных ископаемых. В то время часто власти считали озабоченность экологическими проблемами несущественной и ненужной. </vt:lpstr>
      <vt:lpstr>Загрязнение поверхностных вод. Сохраняется многолетняя тенденции нарастания загрязнения поверхностных вод. Годовой объем сброшенных стоков за последние 5 лет практически не изменился и составляет 27 км3. Со сточными водами промышленности, сельского и коммунального хозяйства и водные объекты поступает огромное количество загрязняющих веществ. </vt:lpstr>
      <vt:lpstr>Идет процесс истощения лесов от загрязнения атмосферы вредными выбросами. Заметную роль в снижении устойчивости лесных насаждений оказывают вредители и болезни леса. Происходит увеличение площади очагов вредителей леса. Продолжается деградация и обеднение растительного покрова, особенно естественных кормовых угодий в связи с высокими пастбищными нагрузками и неудовлетворительным уходом за сенокосами. Так, в Новосибирской области биологическая продуктивность сенокосов снизилась в 2 - 3, а хозяйственная - в 3 - 4 раза. </vt:lpstr>
      <vt:lpstr>Презентация PowerPoint</vt:lpstr>
      <vt:lpstr>Проблема ядерного загрязнения. В России широко используется ядерная энергия, постоянно работает 31 ядерный реактор. Однако многие АЭС, такие как, например Кольская АЭС, выработали свой срок службы, и риск возникновения на них аварийных ситуаций очень велик. Комиссия по экологической безопасности, собранная в 1994, помогла привлечь внимание общественности к проблеме утилизации ядерных отходов. Использование и испытания ядерного оружия также могут превратиться в большую экологическую проблему, такую как авария на заводе «Маяк» под Челябинском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KATYA</dc:creator>
  <cp:lastModifiedBy>KATYA</cp:lastModifiedBy>
  <cp:revision>8</cp:revision>
  <dcterms:created xsi:type="dcterms:W3CDTF">2013-10-18T15:12:05Z</dcterms:created>
  <dcterms:modified xsi:type="dcterms:W3CDTF">2013-10-18T16:38:09Z</dcterms:modified>
</cp:coreProperties>
</file>