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B134CE-7E04-4F9A-9AAF-BF4F82F44251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AD4499-A1CF-4031-82B8-DE4875F63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 dir="in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Химия в нашей жизни: </a:t>
            </a:r>
            <a:br>
              <a:rPr lang="ru-RU" dirty="0" smtClean="0"/>
            </a:br>
            <a:r>
              <a:rPr lang="ru-RU" sz="7300" dirty="0" smtClean="0"/>
              <a:t>косметика</a:t>
            </a:r>
            <a:endParaRPr lang="ru-RU" sz="7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8458200" cy="914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Подготовила ученица 11-а класса</a:t>
            </a:r>
          </a:p>
          <a:p>
            <a:r>
              <a:rPr lang="ru-RU" dirty="0" smtClean="0"/>
              <a:t>Володина Ксения</a:t>
            </a:r>
          </a:p>
          <a:p>
            <a:r>
              <a:rPr lang="ru-RU" dirty="0" smtClean="0"/>
              <a:t>2014</a:t>
            </a:r>
            <a:endParaRPr lang="ru-RU" dirty="0"/>
          </a:p>
        </p:txBody>
      </p:sp>
      <p:pic>
        <p:nvPicPr>
          <p:cNvPr id="23554" name="Picture 2" descr="http://liveseed.net/uploads/posts/2010-12/1292147825_1071cosmetic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5508104" cy="36668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косметики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083624" cy="295495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Косметика</a:t>
            </a:r>
            <a:r>
              <a:rPr lang="ru-RU" dirty="0" smtClean="0"/>
              <a:t> (греч. </a:t>
            </a:r>
            <a:r>
              <a:rPr lang="ru-RU" dirty="0" err="1" smtClean="0"/>
              <a:t>κοςμητική </a:t>
            </a:r>
            <a:r>
              <a:rPr lang="ru-RU" dirty="0" smtClean="0"/>
              <a:t>— «имеющий силу приводить в порядок» или «обладающий опытом декорирования») — учение о средствах и методах улучшения внешности человека. Косметикой также называют средства и способы ухода за кожей, волосами и ногтями, применяемые с целью улучшения внешности человека, а также вещества, применяемые для придания свежести и красоты лицу и телу</a:t>
            </a:r>
            <a:endParaRPr lang="ru-RU" dirty="0"/>
          </a:p>
        </p:txBody>
      </p:sp>
      <p:pic>
        <p:nvPicPr>
          <p:cNvPr id="29698" name="Picture 2" descr="http://oriflame-miass.ru/img/oriflam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789040"/>
            <a:ext cx="5186245" cy="29249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686800" cy="64807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 современном мире в список косметики включены самые разнообразные средства:</a:t>
            </a:r>
          </a:p>
          <a:p>
            <a:r>
              <a:rPr lang="ru-RU" sz="2400" dirty="0" smtClean="0"/>
              <a:t>Кремы, эмульсии, лосьоны, гели и масла для кожи (рук, лица, ног, и т.д.)</a:t>
            </a:r>
          </a:p>
          <a:p>
            <a:r>
              <a:rPr lang="ru-RU" sz="2400" dirty="0" smtClean="0"/>
              <a:t> Маски для лица </a:t>
            </a:r>
          </a:p>
          <a:p>
            <a:r>
              <a:rPr lang="ru-RU" sz="2400" dirty="0" smtClean="0"/>
              <a:t>Туалетное мыло, ароматическое мыло и т.д. </a:t>
            </a:r>
          </a:p>
          <a:p>
            <a:r>
              <a:rPr lang="ru-RU" sz="2400" dirty="0" smtClean="0"/>
              <a:t>Духи, туалетная вода и одеколон </a:t>
            </a:r>
          </a:p>
          <a:p>
            <a:r>
              <a:rPr lang="ru-RU" sz="2400" dirty="0" smtClean="0"/>
              <a:t>Продукты для ванны и душа (соли, пена, масла, гели, и т.д.)</a:t>
            </a:r>
          </a:p>
          <a:p>
            <a:r>
              <a:rPr lang="ru-RU" sz="2400" dirty="0" smtClean="0"/>
              <a:t> Средства для удаления волос </a:t>
            </a:r>
          </a:p>
          <a:p>
            <a:r>
              <a:rPr lang="ru-RU" sz="2400" dirty="0" smtClean="0"/>
              <a:t>Дезодоранты и средства от пота:</a:t>
            </a:r>
          </a:p>
          <a:p>
            <a:r>
              <a:rPr lang="ru-RU" sz="2400" dirty="0" smtClean="0"/>
              <a:t>Продукция для макияжа (пудра, тональный крем, тушь для ресниц, румяна,) и удаления макияжа с лица и глаз </a:t>
            </a:r>
          </a:p>
          <a:p>
            <a:r>
              <a:rPr lang="ru-RU" sz="2400" dirty="0" smtClean="0"/>
              <a:t>Губные помады и продукция по уходу за губами </a:t>
            </a:r>
          </a:p>
          <a:p>
            <a:r>
              <a:rPr lang="ru-RU" sz="2400" dirty="0" smtClean="0"/>
              <a:t>Зубные пасты и продукция по уходу за зубами</a:t>
            </a:r>
          </a:p>
          <a:p>
            <a:r>
              <a:rPr lang="ru-RU" sz="2400" dirty="0" smtClean="0"/>
              <a:t> Продукция для ухода за ногтями, лаки для ногтей</a:t>
            </a:r>
            <a:endParaRPr lang="ru-RU" sz="2400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40080" cy="5747469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В каждой стране имеется свой собственный список косметики, закреплённый законодательным путём. Так, в некоторых странах мыло не относится к косметике. В России в список косметики входят эфирные масла, основные инструменты ароматерапии.</a:t>
            </a:r>
          </a:p>
          <a:p>
            <a:pPr>
              <a:buNone/>
            </a:pPr>
            <a:r>
              <a:rPr lang="ru-RU" sz="2800" dirty="0" smtClean="0"/>
              <a:t>В современном мире наметилась тенденция сближения косметики с фармацевтикой. Появляется новый вид косметики, представляющий собой смесь косметики и лекарств. Это направление получило название «космецевтика». Однако многие страны считают это направление в развитии косметики опасным для здоровья человека, и требуют, чтобы производители чётко разделяли лекарства и косметику.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812088" cy="54726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Чтобы соблюсти все требования, в рецептуру добавляют множество веществ, которые не имеют отношения к её основному предназначению — уходу за внешним </a:t>
            </a:r>
            <a:r>
              <a:rPr lang="ru-RU" sz="2400" dirty="0" smtClean="0"/>
              <a:t>видом</a:t>
            </a:r>
            <a:endParaRPr lang="ru-RU" sz="2400" dirty="0" smtClean="0"/>
          </a:p>
          <a:p>
            <a:r>
              <a:rPr lang="ru-RU" dirty="0" smtClean="0"/>
              <a:t>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косметики</a:t>
            </a:r>
            <a:endParaRPr lang="ru-RU" dirty="0"/>
          </a:p>
        </p:txBody>
      </p:sp>
      <p:pic>
        <p:nvPicPr>
          <p:cNvPr id="5122" name="Picture 2" descr="http://img.by/i/MaI6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564904"/>
            <a:ext cx="4104456" cy="39306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Стандарты натуральной косметики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740080" cy="488337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состав натуральной косметики и косметики «органик» должны входить пять видов ингредиентов: вода, природные минералы, растительные ингредиенты, которые получают физическими и химическими методами, а также другие группы ингредиентов.</a:t>
            </a:r>
          </a:p>
          <a:p>
            <a:r>
              <a:rPr lang="ru-RU" dirty="0" smtClean="0"/>
              <a:t>Производители косметики, которые заявляют о своей продукции как о натуральной, обязаны предоставлять следующую информацию: происхождение и способ получения ингредиентов, полный состав косметики, условия хранения, производства и вид и качество упаковки, состояние окружающей среды, различные сертификаты соответствия.</a:t>
            </a:r>
          </a:p>
          <a:p>
            <a:r>
              <a:rPr lang="ru-RU" dirty="0" smtClean="0"/>
              <a:t>Запрещено включать в состав натуральной и «органик» косметики наноматериалы, использовать сырье из генетически модифицированных продуктов, радиоактивные вещества. </a:t>
            </a:r>
          </a:p>
          <a:p>
            <a:r>
              <a:rPr lang="ru-RU" dirty="0" smtClean="0"/>
              <a:t>Для отнесения того или иного ингредиента к категории «натуральный» или «органик» используются специальные формулы, где учитывается соотношения: качество сырья, способ получения ингредиента и другие показатели. В результате каждому ингредиенту присваивается определенное цифровое значение — баллы.</a:t>
            </a:r>
          </a:p>
        </p:txBody>
      </p:sp>
      <p:pic>
        <p:nvPicPr>
          <p:cNvPr id="31746" name="Picture 2" descr="http://www.bagnet.org/doc/images/news/4/35329/12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819011"/>
            <a:ext cx="2883024" cy="20078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32656"/>
            <a:ext cx="8991600" cy="626469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Для того, чтобы продукция определенного бренда была сертифицирована как «органик» или как «натуральная», 95% всех используемых в составе натуральных ингредиентов должны быть произведены физическими методами и не меньше, чем 20% косметики одного бренда должно иметь </a:t>
            </a:r>
            <a:r>
              <a:rPr lang="ru-RU" sz="1600" dirty="0" smtClean="0"/>
              <a:t>сертификаты.</a:t>
            </a:r>
            <a:endParaRPr lang="ru-RU" sz="1600" dirty="0" smtClean="0"/>
          </a:p>
          <a:p>
            <a:r>
              <a:rPr lang="ru-RU" sz="1600" dirty="0" smtClean="0"/>
              <a:t>Отличительным знаком для натуральной косметики и косметики «органик» является маркировка косметики обозначениями: «</a:t>
            </a:r>
            <a:r>
              <a:rPr lang="ru-RU" sz="1600" dirty="0" err="1" smtClean="0"/>
              <a:t>Cosmos-Organic</a:t>
            </a:r>
            <a:r>
              <a:rPr lang="ru-RU" sz="1600" dirty="0" smtClean="0"/>
              <a:t>» или « </a:t>
            </a:r>
            <a:r>
              <a:rPr lang="ru-RU" sz="1600" dirty="0" err="1" smtClean="0"/>
              <a:t>Cosmos-Natural</a:t>
            </a:r>
            <a:r>
              <a:rPr lang="ru-RU" sz="1600" dirty="0" smtClean="0"/>
              <a:t>». В названии косметики не допускаются обозначения типа «</a:t>
            </a:r>
            <a:r>
              <a:rPr lang="ru-RU" sz="1600" dirty="0" err="1" smtClean="0"/>
              <a:t>organic</a:t>
            </a:r>
            <a:r>
              <a:rPr lang="ru-RU" sz="1600" dirty="0" smtClean="0"/>
              <a:t> </a:t>
            </a:r>
            <a:r>
              <a:rPr lang="ru-RU" sz="1600" dirty="0" err="1" smtClean="0"/>
              <a:t>shampoo</a:t>
            </a:r>
            <a:r>
              <a:rPr lang="ru-RU" sz="1600" dirty="0" smtClean="0"/>
              <a:t>» и т.п. Правильное написание: «</a:t>
            </a:r>
            <a:r>
              <a:rPr lang="ru-RU" sz="1600" dirty="0" err="1" smtClean="0"/>
              <a:t>Shampoo</a:t>
            </a:r>
            <a:r>
              <a:rPr lang="ru-RU" sz="1600" dirty="0" smtClean="0"/>
              <a:t> </a:t>
            </a:r>
            <a:r>
              <a:rPr lang="ru-RU" sz="1600" dirty="0" err="1" smtClean="0"/>
              <a:t>with</a:t>
            </a:r>
            <a:r>
              <a:rPr lang="ru-RU" sz="1600" dirty="0" smtClean="0"/>
              <a:t> </a:t>
            </a:r>
            <a:r>
              <a:rPr lang="ru-RU" sz="1600" dirty="0" err="1" smtClean="0"/>
              <a:t>organic</a:t>
            </a:r>
            <a:r>
              <a:rPr lang="ru-RU" sz="1600" dirty="0" smtClean="0"/>
              <a:t> </a:t>
            </a:r>
            <a:r>
              <a:rPr lang="ru-RU" sz="1600" dirty="0" err="1" smtClean="0"/>
              <a:t>jojoba</a:t>
            </a:r>
            <a:r>
              <a:rPr lang="ru-RU" sz="1600" dirty="0" smtClean="0"/>
              <a:t> </a:t>
            </a:r>
            <a:r>
              <a:rPr lang="ru-RU" sz="1600" dirty="0" err="1" smtClean="0"/>
              <a:t>oil</a:t>
            </a:r>
            <a:r>
              <a:rPr lang="ru-RU" sz="1600" dirty="0" smtClean="0"/>
              <a:t>».</a:t>
            </a:r>
          </a:p>
          <a:p>
            <a:r>
              <a:rPr lang="ru-RU" sz="1600" dirty="0" smtClean="0"/>
              <a:t>В России нет четкого определения, что собой представляет «натуральная» или «органик»-косметика. Отсутствует государственное регулирование производства и рекламирования «натуральной» косметики.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22" name="Picture 2" descr="http://www.glavlinza.ru/images/Citynature4/Files/00-000076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7925" y="3429000"/>
            <a:ext cx="4446075" cy="32403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460432" cy="79208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Ядовитая пятерка. Список самых вредных и опасных веществ в косметике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40080" cy="495538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dirty="0" err="1" smtClean="0"/>
              <a:t>Диоксан</a:t>
            </a:r>
            <a:r>
              <a:rPr lang="ru-RU" sz="7200" dirty="0" smtClean="0"/>
              <a:t> - по праву занимают первое место в рейтинге опасных соединений. Это химическое вещество, которое используется в качестве растворителя</a:t>
            </a:r>
          </a:p>
          <a:p>
            <a:pPr>
              <a:buNone/>
            </a:pPr>
            <a:r>
              <a:rPr lang="ru-RU" sz="7200" b="1" dirty="0" err="1" smtClean="0"/>
              <a:t>Нитрозамины</a:t>
            </a:r>
            <a:r>
              <a:rPr lang="ru-RU" sz="7200" b="1" dirty="0" smtClean="0"/>
              <a:t> </a:t>
            </a:r>
            <a:r>
              <a:rPr lang="ru-RU" sz="7200" dirty="0" smtClean="0"/>
              <a:t>одни из самых агрессивных канцерогенов. Они могут образовываться при взаимодействие двух абсолютно безвредных веществ. </a:t>
            </a:r>
            <a:r>
              <a:rPr lang="ru-RU" sz="7200" dirty="0" err="1" smtClean="0"/>
              <a:t>Нитрозамины</a:t>
            </a:r>
            <a:r>
              <a:rPr lang="ru-RU" sz="7200" dirty="0" smtClean="0"/>
              <a:t> появляются в любой косметике, которая содержит нитриты.</a:t>
            </a:r>
          </a:p>
          <a:p>
            <a:pPr>
              <a:buNone/>
            </a:pPr>
            <a:r>
              <a:rPr lang="ru-RU" sz="7200" b="1" dirty="0" err="1" smtClean="0"/>
              <a:t>Пропиленгликоль</a:t>
            </a:r>
            <a:r>
              <a:rPr lang="ru-RU" sz="7200" b="1" dirty="0" smtClean="0"/>
              <a:t>.</a:t>
            </a:r>
            <a:r>
              <a:rPr lang="ru-RU" sz="7200" dirty="0" smtClean="0"/>
              <a:t> Это вещество, помогающее сохранять гигроскопичность косметических средств, а по совместительству – продукт нефтепереработки и наиболее частый компонент автомобильных антифризов</a:t>
            </a:r>
          </a:p>
          <a:p>
            <a:pPr>
              <a:buNone/>
            </a:pPr>
            <a:r>
              <a:rPr lang="ru-RU" sz="7200" b="1" dirty="0" smtClean="0"/>
              <a:t> Формальдегид. </a:t>
            </a:r>
            <a:r>
              <a:rPr lang="ru-RU" sz="7200" dirty="0" smtClean="0"/>
              <a:t>Не смотря на клеймо «канцероген», активно используется в косметологии как консервант. А определение «канцероген» говорит само за себя: формальдегид токсичен, отрицательно влияет не только на кожу, органы дыхания и зрения, но и вредит нервной системе и генетическому составу организма в целом</a:t>
            </a:r>
          </a:p>
          <a:p>
            <a:pPr>
              <a:buNone/>
            </a:pPr>
            <a:r>
              <a:rPr lang="ru-RU" sz="7200" b="1" dirty="0" err="1" smtClean="0"/>
              <a:t>Триклозан</a:t>
            </a:r>
            <a:r>
              <a:rPr lang="ru-RU" sz="7200" b="1" dirty="0" smtClean="0"/>
              <a:t> или </a:t>
            </a:r>
            <a:r>
              <a:rPr lang="ru-RU" sz="7200" b="1" dirty="0" err="1" smtClean="0"/>
              <a:t>триклозан</a:t>
            </a:r>
            <a:r>
              <a:rPr lang="ru-RU" sz="7200" b="1" dirty="0" smtClean="0"/>
              <a:t> </a:t>
            </a:r>
            <a:r>
              <a:rPr lang="ru-RU" sz="7200" b="1" dirty="0" err="1" smtClean="0"/>
              <a:t>хлорфенол</a:t>
            </a:r>
            <a:r>
              <a:rPr lang="ru-RU" sz="7200" b="1" dirty="0" smtClean="0"/>
              <a:t>.</a:t>
            </a:r>
            <a:r>
              <a:rPr lang="ru-RU" sz="7200" dirty="0" smtClean="0"/>
              <a:t> Помните рекламу антибактериального мыла? Так вот, вещество уничтожает не только вредные, но и полезные бактерии, таким образом разрушая естественный щит организма.</a:t>
            </a:r>
            <a:br>
              <a:rPr lang="ru-RU" sz="7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&amp;KHcy;&amp;icy;&amp;mcy;&amp;icy;&amp;yacy; &amp;vcy; &amp;gcy;&amp;ucy;&amp;bcy;&amp;ncy;&amp;ocy;&amp;jcy; &amp;pcy;&amp;ocy;&amp;mcy;&amp;acy;&amp;dcy;&amp;k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941168"/>
            <a:ext cx="2664296" cy="1762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МНЕНИЯ пользователей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оФИЦИАЛЬНО-зарегестрированная</a:t>
            </a:r>
            <a:r>
              <a:rPr lang="ru-RU" dirty="0" smtClean="0"/>
              <a:t> органическая косметика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51520" y="1124745"/>
            <a:ext cx="4320480" cy="4133056"/>
          </a:xfrm>
        </p:spPr>
        <p:txBody>
          <a:bodyPr/>
          <a:lstStyle/>
          <a:p>
            <a:r>
              <a:rPr lang="ru-RU" dirty="0" smtClean="0"/>
              <a:t>Народные средства(натуральные масла, желтки яиц, лук)</a:t>
            </a:r>
          </a:p>
          <a:p>
            <a:r>
              <a:rPr lang="en-US" dirty="0" smtClean="0"/>
              <a:t>The Body Shop</a:t>
            </a:r>
            <a:endParaRPr lang="ru-RU" dirty="0" smtClean="0"/>
          </a:p>
          <a:p>
            <a:r>
              <a:rPr lang="en-US" dirty="0" smtClean="0"/>
              <a:t>Green mama </a:t>
            </a:r>
            <a:endParaRPr lang="ru-RU" dirty="0" smtClean="0"/>
          </a:p>
          <a:p>
            <a:r>
              <a:rPr lang="en-US" dirty="0" err="1" smtClean="0"/>
              <a:t>Orly</a:t>
            </a:r>
            <a:endParaRPr lang="ru-RU" dirty="0" smtClean="0"/>
          </a:p>
          <a:p>
            <a:r>
              <a:rPr lang="en-US" dirty="0" smtClean="0"/>
              <a:t>Yves </a:t>
            </a:r>
            <a:r>
              <a:rPr lang="en-US" dirty="0" err="1" smtClean="0"/>
              <a:t>Rocher</a:t>
            </a:r>
            <a:endParaRPr lang="ru-RU" dirty="0" smtClean="0"/>
          </a:p>
          <a:p>
            <a:r>
              <a:rPr lang="en-US" dirty="0" err="1" smtClean="0"/>
              <a:t>Natura</a:t>
            </a:r>
            <a:r>
              <a:rPr lang="en-US" dirty="0" smtClean="0"/>
              <a:t> </a:t>
            </a:r>
            <a:r>
              <a:rPr lang="en-US" dirty="0" err="1" smtClean="0"/>
              <a:t>Siberica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Melvita</a:t>
            </a:r>
            <a:r>
              <a:rPr lang="en-US" dirty="0" smtClean="0"/>
              <a:t> </a:t>
            </a:r>
            <a:r>
              <a:rPr lang="ru-RU" dirty="0" smtClean="0"/>
              <a:t>сертификат </a:t>
            </a:r>
            <a:r>
              <a:rPr lang="en-US" dirty="0" smtClean="0"/>
              <a:t>ECOCERT</a:t>
            </a:r>
            <a:endParaRPr lang="ru-RU" dirty="0" smtClean="0"/>
          </a:p>
          <a:p>
            <a:r>
              <a:rPr lang="en-US" dirty="0" err="1" smtClean="0"/>
              <a:t>Natuderm</a:t>
            </a:r>
            <a:r>
              <a:rPr lang="en-US" dirty="0" smtClean="0"/>
              <a:t> </a:t>
            </a:r>
            <a:r>
              <a:rPr lang="en-US" dirty="0" err="1" smtClean="0"/>
              <a:t>Botanics</a:t>
            </a:r>
            <a:r>
              <a:rPr lang="en-US" dirty="0" smtClean="0"/>
              <a:t> </a:t>
            </a:r>
            <a:r>
              <a:rPr lang="ru-RU" dirty="0" smtClean="0"/>
              <a:t>сертификаты </a:t>
            </a:r>
            <a:r>
              <a:rPr lang="en-US" dirty="0" smtClean="0"/>
              <a:t>BDIH </a:t>
            </a:r>
            <a:r>
              <a:rPr lang="ru-RU" dirty="0" smtClean="0"/>
              <a:t>и </a:t>
            </a:r>
            <a:r>
              <a:rPr lang="en-US" dirty="0" err="1" smtClean="0"/>
              <a:t>NaTrue</a:t>
            </a:r>
            <a:endParaRPr lang="ru-RU" dirty="0" smtClean="0"/>
          </a:p>
          <a:p>
            <a:r>
              <a:rPr lang="ru-RU" dirty="0" smtClean="0"/>
              <a:t>Серия Олива Органик от </a:t>
            </a:r>
            <a:r>
              <a:rPr lang="en-US" dirty="0" err="1" smtClean="0"/>
              <a:t>L'occitane</a:t>
            </a:r>
            <a:r>
              <a:rPr lang="en-US" dirty="0" smtClean="0"/>
              <a:t> </a:t>
            </a:r>
            <a:r>
              <a:rPr lang="ru-RU" dirty="0" smtClean="0"/>
              <a:t>сертификат </a:t>
            </a:r>
            <a:r>
              <a:rPr lang="en-US" dirty="0" smtClean="0"/>
              <a:t>ECOCERT</a:t>
            </a:r>
            <a:endParaRPr lang="ru-RU" dirty="0" smtClean="0"/>
          </a:p>
          <a:p>
            <a:r>
              <a:rPr lang="ru-RU" dirty="0" smtClean="0"/>
              <a:t>Серия </a:t>
            </a:r>
            <a:r>
              <a:rPr lang="en-US" dirty="0" err="1" smtClean="0"/>
              <a:t>Nutriganics</a:t>
            </a:r>
            <a:r>
              <a:rPr lang="en-US" dirty="0" smtClean="0"/>
              <a:t> </a:t>
            </a:r>
            <a:r>
              <a:rPr lang="ru-RU" dirty="0" smtClean="0"/>
              <a:t>от </a:t>
            </a:r>
            <a:r>
              <a:rPr lang="en-US" dirty="0" smtClean="0"/>
              <a:t>The Body Shop  </a:t>
            </a:r>
            <a:r>
              <a:rPr lang="ru-RU" dirty="0" smtClean="0"/>
              <a:t>сертификат </a:t>
            </a:r>
            <a:r>
              <a:rPr lang="en-US" dirty="0" smtClean="0"/>
              <a:t>ECOCERT</a:t>
            </a:r>
          </a:p>
          <a:p>
            <a:r>
              <a:rPr lang="ru-RU" dirty="0" smtClean="0"/>
              <a:t>Серия </a:t>
            </a:r>
            <a:r>
              <a:rPr lang="ru-RU" dirty="0" err="1" smtClean="0"/>
              <a:t>био-шампуней</a:t>
            </a:r>
            <a:r>
              <a:rPr lang="ru-RU" dirty="0" smtClean="0"/>
              <a:t> от </a:t>
            </a:r>
            <a:r>
              <a:rPr lang="en-US" dirty="0" smtClean="0"/>
              <a:t>Green mama </a:t>
            </a:r>
            <a:r>
              <a:rPr lang="ru-RU" dirty="0" smtClean="0"/>
              <a:t>сертификат </a:t>
            </a:r>
            <a:r>
              <a:rPr lang="en-US" dirty="0" smtClean="0"/>
              <a:t>ECOCERT </a:t>
            </a:r>
          </a:p>
          <a:p>
            <a:r>
              <a:rPr lang="ru-RU" dirty="0" smtClean="0"/>
              <a:t>Серия </a:t>
            </a:r>
            <a:r>
              <a:rPr lang="en-US" dirty="0" smtClean="0"/>
              <a:t>Culture BIO </a:t>
            </a:r>
            <a:r>
              <a:rPr lang="ru-RU" dirty="0" smtClean="0"/>
              <a:t>от </a:t>
            </a:r>
            <a:r>
              <a:rPr lang="en-US" dirty="0" smtClean="0"/>
              <a:t>Yves </a:t>
            </a:r>
            <a:r>
              <a:rPr lang="en-US" dirty="0" err="1" smtClean="0"/>
              <a:t>Rocher</a:t>
            </a:r>
            <a:r>
              <a:rPr lang="en-US" dirty="0" smtClean="0"/>
              <a:t> </a:t>
            </a:r>
            <a:r>
              <a:rPr lang="ru-RU" dirty="0" smtClean="0"/>
              <a:t>сертификат </a:t>
            </a:r>
            <a:r>
              <a:rPr lang="en-US" dirty="0" smtClean="0"/>
              <a:t>ECOCERT</a:t>
            </a:r>
          </a:p>
          <a:p>
            <a:r>
              <a:rPr lang="ru-RU" dirty="0" smtClean="0"/>
              <a:t>Серия Ароматического ухода с маслами от </a:t>
            </a:r>
            <a:r>
              <a:rPr lang="en-US" dirty="0" err="1" smtClean="0"/>
              <a:t>Darphin</a:t>
            </a:r>
            <a:r>
              <a:rPr lang="en-US" dirty="0" smtClean="0"/>
              <a:t> </a:t>
            </a:r>
            <a:r>
              <a:rPr lang="ru-RU" dirty="0" smtClean="0"/>
              <a:t>сертификат </a:t>
            </a:r>
            <a:r>
              <a:rPr lang="en-US" dirty="0" err="1" smtClean="0"/>
              <a:t>Ecocert</a:t>
            </a:r>
            <a:r>
              <a:rPr lang="en-US" dirty="0" smtClean="0"/>
              <a:t> </a:t>
            </a:r>
            <a:r>
              <a:rPr lang="en-US" dirty="0" err="1" smtClean="0"/>
              <a:t>Greenlife</a:t>
            </a:r>
            <a:r>
              <a:rPr lang="en-US" dirty="0" smtClean="0"/>
              <a:t> (</a:t>
            </a:r>
          </a:p>
          <a:p>
            <a:endParaRPr lang="ru-RU" dirty="0"/>
          </a:p>
        </p:txBody>
      </p:sp>
      <p:pic>
        <p:nvPicPr>
          <p:cNvPr id="33794" name="Picture 2" descr="http://www.ladyexpert.ru/uploads/2576/n14396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4282"/>
            <a:ext cx="3923928" cy="27137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569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Химия в нашей жизни:  косметика</vt:lpstr>
      <vt:lpstr>Понятие косметики</vt:lpstr>
      <vt:lpstr>Слайд 3</vt:lpstr>
      <vt:lpstr>Слайд 4</vt:lpstr>
      <vt:lpstr>Состав косметики</vt:lpstr>
      <vt:lpstr>Стандарты натуральной косметики </vt:lpstr>
      <vt:lpstr>Слайд 7</vt:lpstr>
      <vt:lpstr> Ядовитая пятерка. Список самых вредных и опасных веществ в косметике  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в нашей жизни:  косметика</dc:title>
  <dc:creator>Ксюша</dc:creator>
  <cp:lastModifiedBy>Ксюша</cp:lastModifiedBy>
  <cp:revision>10</cp:revision>
  <dcterms:created xsi:type="dcterms:W3CDTF">2014-01-16T12:08:53Z</dcterms:created>
  <dcterms:modified xsi:type="dcterms:W3CDTF">2014-01-16T14:10:22Z</dcterms:modified>
</cp:coreProperties>
</file>