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0" r:id="rId1"/>
  </p:sldMasterIdLst>
  <p:sldIdLst>
    <p:sldId id="256" r:id="rId2"/>
    <p:sldId id="257" r:id="rId3"/>
    <p:sldId id="258" r:id="rId4"/>
    <p:sldId id="259" r:id="rId5"/>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1" autoAdjust="0"/>
    <p:restoredTop sz="94676" autoAdjust="0"/>
  </p:normalViewPr>
  <p:slideViewPr>
    <p:cSldViewPr>
      <p:cViewPr varScale="1">
        <p:scale>
          <a:sx n="106" d="100"/>
          <a:sy n="106" d="100"/>
        </p:scale>
        <p:origin x="-114"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pic>
        <p:nvPicPr>
          <p:cNvPr id="4" name="Picture 6" descr="horizon.png"/>
          <p:cNvPicPr>
            <a:picLocks noChangeAspect="1"/>
          </p:cNvPicPr>
          <p:nvPr/>
        </p:nvPicPr>
        <p:blipFill>
          <a:blip r:embed="rId2"/>
          <a:srcRect t="33333"/>
          <a:stretch>
            <a:fillRect/>
          </a:stretch>
        </p:blipFill>
        <p:spPr bwMode="auto">
          <a:xfrm>
            <a:off x="0" y="0"/>
            <a:ext cx="9144000" cy="4572000"/>
          </a:xfrm>
          <a:prstGeom prst="rect">
            <a:avLst/>
          </a:prstGeom>
          <a:noFill/>
          <a:ln w="9525">
            <a:noFill/>
            <a:miter lim="800000"/>
            <a:headEnd/>
            <a:tailEnd/>
          </a:ln>
        </p:spPr>
      </p:pic>
      <p:sp>
        <p:nvSpPr>
          <p:cNvPr id="3" name="Subtitle 2"/>
          <p:cNvSpPr>
            <a:spLocks noGrp="1"/>
          </p:cNvSpPr>
          <p:nvPr>
            <p:ph type="subTitle" idx="1"/>
          </p:nvPr>
        </p:nvSpPr>
        <p:spPr>
          <a:xfrm>
            <a:off x="1219200" y="3886200"/>
            <a:ext cx="6400800" cy="1752600"/>
          </a:xfrm>
        </p:spPr>
        <p:txBody>
          <a:bodyPr/>
          <a:lstStyle>
            <a:lvl1pPr marL="0" indent="0" algn="ctr">
              <a:buNone/>
              <a:defRPr sz="170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2" name="Title 1"/>
          <p:cNvSpPr>
            <a:spLocks noGrp="1"/>
          </p:cNvSpPr>
          <p:nvPr>
            <p:ph type="ctrTitle"/>
          </p:nvPr>
        </p:nvSpPr>
        <p:spPr>
          <a:xfrm>
            <a:off x="685800" y="2007888"/>
            <a:ext cx="7772400" cy="1470025"/>
          </a:xfrm>
        </p:spPr>
        <p:txBody>
          <a:bodyPr/>
          <a:lstStyle>
            <a:lvl1pPr algn="ctr">
              <a:defRPr sz="3200"/>
            </a:lvl1pPr>
          </a:lstStyle>
          <a:p>
            <a:r>
              <a:rPr lang="ru-RU" smtClean="0"/>
              <a:t>Образец заголовка</a:t>
            </a:r>
            <a:endParaRPr lang="en-US" dirty="0"/>
          </a:p>
        </p:txBody>
      </p:sp>
      <p:sp>
        <p:nvSpPr>
          <p:cNvPr id="5" name="Date Placeholder 3"/>
          <p:cNvSpPr>
            <a:spLocks noGrp="1"/>
          </p:cNvSpPr>
          <p:nvPr>
            <p:ph type="dt" sz="half" idx="10"/>
          </p:nvPr>
        </p:nvSpPr>
        <p:spPr/>
        <p:txBody>
          <a:bodyPr/>
          <a:lstStyle>
            <a:lvl1pPr>
              <a:defRPr/>
            </a:lvl1pPr>
          </a:lstStyle>
          <a:p>
            <a:pPr>
              <a:defRPr/>
            </a:pPr>
            <a:fld id="{C52C3419-D2B2-4CCC-B08A-28A51B761896}" type="datetimeFigureOut">
              <a:rPr lang="ru-RU"/>
              <a:pPr>
                <a:defRPr/>
              </a:pPr>
              <a:t>22.01.2014</a:t>
            </a:fld>
            <a:endParaRPr lang="ru-RU"/>
          </a:p>
        </p:txBody>
      </p:sp>
      <p:sp>
        <p:nvSpPr>
          <p:cNvPr id="6" name="Footer Placeholder 4"/>
          <p:cNvSpPr>
            <a:spLocks noGrp="1"/>
          </p:cNvSpPr>
          <p:nvPr>
            <p:ph type="ftr" sz="quarter" idx="11"/>
          </p:nvPr>
        </p:nvSpPr>
        <p:spPr/>
        <p:txBody>
          <a:bodyPr/>
          <a:lstStyle>
            <a:lvl1pPr>
              <a:defRPr/>
            </a:lvl1pPr>
          </a:lstStyle>
          <a:p>
            <a:pPr>
              <a:defRPr/>
            </a:pPr>
            <a:endParaRPr lang="ru-RU"/>
          </a:p>
        </p:txBody>
      </p:sp>
      <p:sp>
        <p:nvSpPr>
          <p:cNvPr id="7" name="Slide Number Placeholder 5"/>
          <p:cNvSpPr>
            <a:spLocks noGrp="1"/>
          </p:cNvSpPr>
          <p:nvPr>
            <p:ph type="sldNum" sz="quarter" idx="12"/>
          </p:nvPr>
        </p:nvSpPr>
        <p:spPr/>
        <p:txBody>
          <a:bodyPr/>
          <a:lstStyle>
            <a:lvl1pPr>
              <a:defRPr/>
            </a:lvl1pPr>
          </a:lstStyle>
          <a:p>
            <a:pPr>
              <a:defRPr/>
            </a:pPr>
            <a:fld id="{4E39EFB1-0956-4CFB-A8ED-5875CB23DD47}"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lvl1pPr>
              <a:defRPr/>
            </a:lvl1pPr>
          </a:lstStyle>
          <a:p>
            <a:pPr>
              <a:defRPr/>
            </a:pPr>
            <a:fld id="{EADC3998-5EA0-4283-8235-71FD2A989ECF}" type="datetimeFigureOut">
              <a:rPr lang="ru-RU"/>
              <a:pPr>
                <a:defRPr/>
              </a:pPr>
              <a:t>22.01.2014</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E263E5E0-B5BD-4B4E-97C2-B80E9B09F659}"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lvl1pPr>
              <a:defRPr/>
            </a:lvl1pPr>
          </a:lstStyle>
          <a:p>
            <a:pPr>
              <a:defRPr/>
            </a:pPr>
            <a:fld id="{5634A913-62C5-4BA2-84E9-B944723234D6}" type="datetimeFigureOut">
              <a:rPr lang="ru-RU"/>
              <a:pPr>
                <a:defRPr/>
              </a:pPr>
              <a:t>22.01.2014</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206E7F3D-3CAD-4BAD-8B7C-B1B3DD5572DB}"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ru-RU" smtClean="0"/>
              <a:t>Образец заголовка</a:t>
            </a:r>
            <a:endParaRPr lang="en-US" dirty="0"/>
          </a:p>
        </p:txBody>
      </p:sp>
      <p:sp>
        <p:nvSpPr>
          <p:cNvPr id="8" name="Content Placeholder 7"/>
          <p:cNvSpPr>
            <a:spLocks noGrp="1"/>
          </p:cNvSpPr>
          <p:nvPr>
            <p:ph sz="quarter" idx="13"/>
          </p:nvPr>
        </p:nvSpPr>
        <p:spPr>
          <a:xfrm>
            <a:off x="609600" y="1600200"/>
            <a:ext cx="7924800" cy="4114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4"/>
          </p:nvPr>
        </p:nvSpPr>
        <p:spPr/>
        <p:txBody>
          <a:bodyPr/>
          <a:lstStyle>
            <a:lvl1pPr>
              <a:defRPr/>
            </a:lvl1pPr>
          </a:lstStyle>
          <a:p>
            <a:pPr>
              <a:defRPr/>
            </a:pPr>
            <a:fld id="{99CDE1A9-D11C-4515-9155-31CC0074EB5A}" type="datetimeFigureOut">
              <a:rPr lang="ru-RU"/>
              <a:pPr>
                <a:defRPr/>
              </a:pPr>
              <a:t>22.01.2014</a:t>
            </a:fld>
            <a:endParaRPr lang="ru-RU"/>
          </a:p>
        </p:txBody>
      </p:sp>
      <p:sp>
        <p:nvSpPr>
          <p:cNvPr id="5" name="Footer Placeholder 4"/>
          <p:cNvSpPr>
            <a:spLocks noGrp="1"/>
          </p:cNvSpPr>
          <p:nvPr>
            <p:ph type="ftr" sz="quarter" idx="15"/>
          </p:nvPr>
        </p:nvSpPr>
        <p:spPr/>
        <p:txBody>
          <a:bodyPr/>
          <a:lstStyle>
            <a:lvl1pPr>
              <a:defRPr/>
            </a:lvl1pPr>
          </a:lstStyle>
          <a:p>
            <a:pPr>
              <a:defRPr/>
            </a:pPr>
            <a:endParaRPr lang="ru-RU"/>
          </a:p>
        </p:txBody>
      </p:sp>
      <p:sp>
        <p:nvSpPr>
          <p:cNvPr id="6" name="Slide Number Placeholder 5"/>
          <p:cNvSpPr>
            <a:spLocks noGrp="1"/>
          </p:cNvSpPr>
          <p:nvPr>
            <p:ph type="sldNum" sz="quarter" idx="16"/>
          </p:nvPr>
        </p:nvSpPr>
        <p:spPr/>
        <p:txBody>
          <a:bodyPr/>
          <a:lstStyle>
            <a:lvl1pPr>
              <a:defRPr/>
            </a:lvl1pPr>
          </a:lstStyle>
          <a:p>
            <a:pPr>
              <a:defRPr/>
            </a:pPr>
            <a:fld id="{4A57D6D1-8BF4-4EF9-9682-375E1D893A67}"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09600" y="4962525"/>
            <a:ext cx="7885113" cy="1362075"/>
          </a:xfrm>
        </p:spPr>
        <p:txBody>
          <a:bodyPr anchor="t"/>
          <a:lstStyle>
            <a:lvl1pPr algn="l">
              <a:defRPr sz="3200" b="0" i="0" cap="all"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609600" y="3462338"/>
            <a:ext cx="7885113" cy="1500187"/>
          </a:xfrm>
        </p:spPr>
        <p:txBody>
          <a:bodyPr anchor="b"/>
          <a:lstStyle>
            <a:lvl1pPr marL="0" indent="0">
              <a:buNone/>
              <a:defRPr sz="1700"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lvl1pPr>
              <a:defRPr/>
            </a:lvl1pPr>
          </a:lstStyle>
          <a:p>
            <a:pPr>
              <a:defRPr/>
            </a:pPr>
            <a:fld id="{BC169510-706F-4B7F-B682-E30B71149808}" type="datetimeFigureOut">
              <a:rPr lang="ru-RU"/>
              <a:pPr>
                <a:defRPr/>
              </a:pPr>
              <a:t>22.01.2014</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D3590FEF-2106-424A-A0F0-5BBC65C73708}"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11" name="Content Placeholder 10"/>
          <p:cNvSpPr>
            <a:spLocks noGrp="1"/>
          </p:cNvSpPr>
          <p:nvPr>
            <p:ph sz="quarter" idx="13"/>
          </p:nvPr>
        </p:nvSpPr>
        <p:spPr>
          <a:xfrm>
            <a:off x="609600" y="1600200"/>
            <a:ext cx="3733800" cy="4114800"/>
          </a:xfrm>
        </p:spPr>
        <p:txBody>
          <a:bodyPr/>
          <a:lstStyle>
            <a:lvl5pPr>
              <a:defRPr/>
            </a:lvl5pPr>
            <a:lvl6pPr>
              <a:buClr>
                <a:schemeClr val="tx2"/>
              </a:buClr>
              <a:buFont typeface="Arial" pitchFamily="34" charset="0"/>
              <a:buChar char="•"/>
              <a:defRPr/>
            </a:lvl6pPr>
            <a:lvl7pPr>
              <a:buClr>
                <a:schemeClr val="tx2"/>
              </a:buClr>
              <a:buFont typeface="Arial" pitchFamily="34" charset="0"/>
              <a:buChar char="•"/>
              <a:defRPr/>
            </a:lvl7pPr>
            <a:lvl8pPr>
              <a:buClr>
                <a:schemeClr val="tx2"/>
              </a:buClr>
              <a:buFont typeface="Arial" pitchFamily="34" charset="0"/>
              <a:buChar char="•"/>
              <a:defRPr/>
            </a:lvl8pPr>
            <a:lvl9pPr>
              <a:buClr>
                <a:schemeClr val="tx2"/>
              </a:buClr>
              <a:buFont typeface="Arial" pitchFamily="34" charset="0"/>
              <a:buChar cha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13" name="Content Placeholder 12"/>
          <p:cNvSpPr>
            <a:spLocks noGrp="1"/>
          </p:cNvSpPr>
          <p:nvPr>
            <p:ph sz="quarter" idx="14"/>
          </p:nvPr>
        </p:nvSpPr>
        <p:spPr>
          <a:xfrm>
            <a:off x="4800600" y="1600200"/>
            <a:ext cx="3733800" cy="41148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2" name="Title 1"/>
          <p:cNvSpPr>
            <a:spLocks noGrp="1"/>
          </p:cNvSpPr>
          <p:nvPr>
            <p:ph type="title"/>
          </p:nvPr>
        </p:nvSpPr>
        <p:spPr>
          <a:xfrm>
            <a:off x="609600" y="274638"/>
            <a:ext cx="7924800" cy="1143000"/>
          </a:xfrm>
        </p:spPr>
        <p:txBody>
          <a:bodyPr/>
          <a:lstStyle/>
          <a:p>
            <a:r>
              <a:rPr lang="ru-RU" smtClean="0"/>
              <a:t>Образец заголовка</a:t>
            </a:r>
            <a:endParaRPr lang="en-US" dirty="0"/>
          </a:p>
        </p:txBody>
      </p:sp>
      <p:sp>
        <p:nvSpPr>
          <p:cNvPr id="5" name="Date Placeholder 3"/>
          <p:cNvSpPr>
            <a:spLocks noGrp="1"/>
          </p:cNvSpPr>
          <p:nvPr>
            <p:ph type="dt" sz="half" idx="15"/>
          </p:nvPr>
        </p:nvSpPr>
        <p:spPr/>
        <p:txBody>
          <a:bodyPr/>
          <a:lstStyle>
            <a:lvl1pPr>
              <a:defRPr/>
            </a:lvl1pPr>
          </a:lstStyle>
          <a:p>
            <a:pPr>
              <a:defRPr/>
            </a:pPr>
            <a:fld id="{1BF56722-49E4-4C7B-BB31-846930765BB2}" type="datetimeFigureOut">
              <a:rPr lang="ru-RU"/>
              <a:pPr>
                <a:defRPr/>
              </a:pPr>
              <a:t>22.01.2014</a:t>
            </a:fld>
            <a:endParaRPr lang="ru-RU"/>
          </a:p>
        </p:txBody>
      </p:sp>
      <p:sp>
        <p:nvSpPr>
          <p:cNvPr id="6" name="Footer Placeholder 4"/>
          <p:cNvSpPr>
            <a:spLocks noGrp="1"/>
          </p:cNvSpPr>
          <p:nvPr>
            <p:ph type="ftr" sz="quarter" idx="16"/>
          </p:nvPr>
        </p:nvSpPr>
        <p:spPr/>
        <p:txBody>
          <a:bodyPr/>
          <a:lstStyle>
            <a:lvl1pPr>
              <a:defRPr/>
            </a:lvl1pPr>
          </a:lstStyle>
          <a:p>
            <a:pPr>
              <a:defRPr/>
            </a:pPr>
            <a:endParaRPr lang="ru-RU"/>
          </a:p>
        </p:txBody>
      </p:sp>
      <p:sp>
        <p:nvSpPr>
          <p:cNvPr id="7" name="Slide Number Placeholder 5"/>
          <p:cNvSpPr>
            <a:spLocks noGrp="1"/>
          </p:cNvSpPr>
          <p:nvPr>
            <p:ph type="sldNum" sz="quarter" idx="17"/>
          </p:nvPr>
        </p:nvSpPr>
        <p:spPr/>
        <p:txBody>
          <a:bodyPr/>
          <a:lstStyle>
            <a:lvl1pPr>
              <a:defRPr/>
            </a:lvl1pPr>
          </a:lstStyle>
          <a:p>
            <a:pPr>
              <a:defRPr/>
            </a:pPr>
            <a:fld id="{6515D2C0-E2BB-45F5-BAA7-0320915A0580}"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3" name="Content Placeholder 12"/>
          <p:cNvSpPr>
            <a:spLocks noGrp="1"/>
          </p:cNvSpPr>
          <p:nvPr>
            <p:ph sz="quarter" idx="14"/>
          </p:nvPr>
        </p:nvSpPr>
        <p:spPr>
          <a:xfrm>
            <a:off x="4800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11" name="Content Placeholder 10"/>
          <p:cNvSpPr>
            <a:spLocks noGrp="1"/>
          </p:cNvSpPr>
          <p:nvPr>
            <p:ph sz="quarter" idx="13"/>
          </p:nvPr>
        </p:nvSpPr>
        <p:spPr>
          <a:xfrm>
            <a:off x="609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2" name="Title 1"/>
          <p:cNvSpPr>
            <a:spLocks noGrp="1"/>
          </p:cNvSpPr>
          <p:nvPr>
            <p:ph type="title"/>
          </p:nvPr>
        </p:nvSpPr>
        <p:spPr>
          <a:xfrm>
            <a:off x="609600" y="274638"/>
            <a:ext cx="7924800" cy="1143000"/>
          </a:xfrm>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609600" y="1600199"/>
            <a:ext cx="3733800" cy="574675"/>
          </a:xfrm>
        </p:spPr>
        <p:txBody>
          <a:bodyPr anchor="b"/>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5" name="Text Placeholder 4"/>
          <p:cNvSpPr>
            <a:spLocks noGrp="1"/>
          </p:cNvSpPr>
          <p:nvPr>
            <p:ph type="body" sz="quarter" idx="3"/>
          </p:nvPr>
        </p:nvSpPr>
        <p:spPr>
          <a:xfrm>
            <a:off x="4800600" y="1600199"/>
            <a:ext cx="3733800" cy="574675"/>
          </a:xfrm>
        </p:spPr>
        <p:txBody>
          <a:bodyPr anchor="b"/>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7" name="Date Placeholder 3"/>
          <p:cNvSpPr>
            <a:spLocks noGrp="1"/>
          </p:cNvSpPr>
          <p:nvPr>
            <p:ph type="dt" sz="half" idx="15"/>
          </p:nvPr>
        </p:nvSpPr>
        <p:spPr/>
        <p:txBody>
          <a:bodyPr/>
          <a:lstStyle>
            <a:lvl1pPr>
              <a:defRPr/>
            </a:lvl1pPr>
          </a:lstStyle>
          <a:p>
            <a:pPr>
              <a:defRPr/>
            </a:pPr>
            <a:fld id="{FB84670F-DFE5-4727-80B0-B68F1F7EBDDB}" type="datetimeFigureOut">
              <a:rPr lang="ru-RU"/>
              <a:pPr>
                <a:defRPr/>
              </a:pPr>
              <a:t>22.01.2014</a:t>
            </a:fld>
            <a:endParaRPr lang="ru-RU"/>
          </a:p>
        </p:txBody>
      </p:sp>
      <p:sp>
        <p:nvSpPr>
          <p:cNvPr id="8" name="Footer Placeholder 4"/>
          <p:cNvSpPr>
            <a:spLocks noGrp="1"/>
          </p:cNvSpPr>
          <p:nvPr>
            <p:ph type="ftr" sz="quarter" idx="16"/>
          </p:nvPr>
        </p:nvSpPr>
        <p:spPr/>
        <p:txBody>
          <a:bodyPr/>
          <a:lstStyle>
            <a:lvl1pPr>
              <a:defRPr/>
            </a:lvl1pPr>
          </a:lstStyle>
          <a:p>
            <a:pPr>
              <a:defRPr/>
            </a:pPr>
            <a:endParaRPr lang="ru-RU"/>
          </a:p>
        </p:txBody>
      </p:sp>
      <p:sp>
        <p:nvSpPr>
          <p:cNvPr id="9" name="Slide Number Placeholder 5"/>
          <p:cNvSpPr>
            <a:spLocks noGrp="1"/>
          </p:cNvSpPr>
          <p:nvPr>
            <p:ph type="sldNum" sz="quarter" idx="17"/>
          </p:nvPr>
        </p:nvSpPr>
        <p:spPr/>
        <p:txBody>
          <a:bodyPr/>
          <a:lstStyle>
            <a:lvl1pPr>
              <a:defRPr/>
            </a:lvl1pPr>
          </a:lstStyle>
          <a:p>
            <a:pPr>
              <a:defRPr/>
            </a:pPr>
            <a:fld id="{254343D9-0693-40BC-BBE3-4222B98D5E8F}"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ru-RU" smtClean="0"/>
              <a:t>Образец заголовка</a:t>
            </a:r>
            <a:endParaRPr lang="en-US" dirty="0"/>
          </a:p>
        </p:txBody>
      </p:sp>
      <p:sp>
        <p:nvSpPr>
          <p:cNvPr id="3" name="Date Placeholder 3"/>
          <p:cNvSpPr>
            <a:spLocks noGrp="1"/>
          </p:cNvSpPr>
          <p:nvPr>
            <p:ph type="dt" sz="half" idx="10"/>
          </p:nvPr>
        </p:nvSpPr>
        <p:spPr/>
        <p:txBody>
          <a:bodyPr/>
          <a:lstStyle>
            <a:lvl1pPr>
              <a:defRPr/>
            </a:lvl1pPr>
          </a:lstStyle>
          <a:p>
            <a:pPr>
              <a:defRPr/>
            </a:pPr>
            <a:fld id="{5F328FA3-E9E1-40C9-B50A-F8988FEE2E9E}" type="datetimeFigureOut">
              <a:rPr lang="ru-RU"/>
              <a:pPr>
                <a:defRPr/>
              </a:pPr>
              <a:t>22.01.2014</a:t>
            </a:fld>
            <a:endParaRPr lang="ru-RU"/>
          </a:p>
        </p:txBody>
      </p:sp>
      <p:sp>
        <p:nvSpPr>
          <p:cNvPr id="4" name="Footer Placeholder 4"/>
          <p:cNvSpPr>
            <a:spLocks noGrp="1"/>
          </p:cNvSpPr>
          <p:nvPr>
            <p:ph type="ftr" sz="quarter" idx="11"/>
          </p:nvPr>
        </p:nvSpPr>
        <p:spPr/>
        <p:txBody>
          <a:bodyPr/>
          <a:lstStyle>
            <a:lvl1pPr>
              <a:defRPr/>
            </a:lvl1pPr>
          </a:lstStyle>
          <a:p>
            <a:pPr>
              <a:defRPr/>
            </a:pPr>
            <a:endParaRPr lang="ru-RU"/>
          </a:p>
        </p:txBody>
      </p:sp>
      <p:sp>
        <p:nvSpPr>
          <p:cNvPr id="5" name="Slide Number Placeholder 5"/>
          <p:cNvSpPr>
            <a:spLocks noGrp="1"/>
          </p:cNvSpPr>
          <p:nvPr>
            <p:ph type="sldNum" sz="quarter" idx="12"/>
          </p:nvPr>
        </p:nvSpPr>
        <p:spPr/>
        <p:txBody>
          <a:bodyPr/>
          <a:lstStyle>
            <a:lvl1pPr>
              <a:defRPr/>
            </a:lvl1pPr>
          </a:lstStyle>
          <a:p>
            <a:pPr>
              <a:defRPr/>
            </a:pPr>
            <a:fld id="{4F7B2FD1-549F-45BF-8A8D-B2791826A411}"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E3C031C4-BF0E-43C6-A986-5764165FE1D9}" type="datetimeFigureOut">
              <a:rPr lang="ru-RU"/>
              <a:pPr>
                <a:defRPr/>
              </a:pPr>
              <a:t>22.01.2014</a:t>
            </a:fld>
            <a:endParaRPr lang="ru-RU"/>
          </a:p>
        </p:txBody>
      </p:sp>
      <p:sp>
        <p:nvSpPr>
          <p:cNvPr id="3" name="Footer Placeholder 4"/>
          <p:cNvSpPr>
            <a:spLocks noGrp="1"/>
          </p:cNvSpPr>
          <p:nvPr>
            <p:ph type="ftr" sz="quarter" idx="11"/>
          </p:nvPr>
        </p:nvSpPr>
        <p:spPr/>
        <p:txBody>
          <a:bodyPr/>
          <a:lstStyle>
            <a:lvl1pPr>
              <a:defRPr/>
            </a:lvl1pPr>
          </a:lstStyle>
          <a:p>
            <a:pPr>
              <a:defRPr/>
            </a:pPr>
            <a:endParaRPr lang="ru-RU"/>
          </a:p>
        </p:txBody>
      </p:sp>
      <p:sp>
        <p:nvSpPr>
          <p:cNvPr id="4" name="Slide Number Placeholder 5"/>
          <p:cNvSpPr>
            <a:spLocks noGrp="1"/>
          </p:cNvSpPr>
          <p:nvPr>
            <p:ph type="sldNum" sz="quarter" idx="12"/>
          </p:nvPr>
        </p:nvSpPr>
        <p:spPr/>
        <p:txBody>
          <a:bodyPr/>
          <a:lstStyle>
            <a:lvl1pPr>
              <a:defRPr/>
            </a:lvl1pPr>
          </a:lstStyle>
          <a:p>
            <a:pPr>
              <a:defRPr/>
            </a:pPr>
            <a:fld id="{7AC423CD-0097-47D3-A1EE-667A133C0E6F}"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9" name="Content Placeholder 8"/>
          <p:cNvSpPr>
            <a:spLocks noGrp="1"/>
          </p:cNvSpPr>
          <p:nvPr>
            <p:ph sz="quarter" idx="13"/>
          </p:nvPr>
        </p:nvSpPr>
        <p:spPr>
          <a:xfrm>
            <a:off x="3962400" y="1447800"/>
            <a:ext cx="4648200" cy="4267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2" name="Title 1"/>
          <p:cNvSpPr>
            <a:spLocks noGrp="1"/>
          </p:cNvSpPr>
          <p:nvPr>
            <p:ph type="title"/>
          </p:nvPr>
        </p:nvSpPr>
        <p:spPr>
          <a:xfrm>
            <a:off x="612648" y="1447800"/>
            <a:ext cx="2971800" cy="1097280"/>
          </a:xfrm>
        </p:spPr>
        <p:txBody>
          <a:bodyPr/>
          <a:lstStyle>
            <a:lvl1pPr algn="l">
              <a:defRPr sz="1800" b="0" i="0" cap="none" baseline="0">
                <a:solidFill>
                  <a:schemeClr val="tx2"/>
                </a:solidFill>
              </a:defRPr>
            </a:lvl1pPr>
          </a:lstStyle>
          <a:p>
            <a:r>
              <a:rPr lang="ru-RU" smtClean="0"/>
              <a:t>Образец заголовка</a:t>
            </a:r>
            <a:endParaRPr lang="en-US" dirty="0"/>
          </a:p>
        </p:txBody>
      </p:sp>
      <p:sp>
        <p:nvSpPr>
          <p:cNvPr id="4" name="Text Placeholder 3"/>
          <p:cNvSpPr>
            <a:spLocks noGrp="1"/>
          </p:cNvSpPr>
          <p:nvPr>
            <p:ph type="body" sz="half" idx="2"/>
          </p:nvPr>
        </p:nvSpPr>
        <p:spPr>
          <a:xfrm>
            <a:off x="612648" y="2547891"/>
            <a:ext cx="2971800" cy="3167109"/>
          </a:xfrm>
        </p:spPr>
        <p:txBody>
          <a:bodyPr tIns="9144"/>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3"/>
          <p:cNvSpPr>
            <a:spLocks noGrp="1"/>
          </p:cNvSpPr>
          <p:nvPr>
            <p:ph type="dt" sz="half" idx="14"/>
          </p:nvPr>
        </p:nvSpPr>
        <p:spPr/>
        <p:txBody>
          <a:bodyPr/>
          <a:lstStyle>
            <a:lvl1pPr>
              <a:defRPr/>
            </a:lvl1pPr>
          </a:lstStyle>
          <a:p>
            <a:pPr>
              <a:defRPr/>
            </a:pPr>
            <a:fld id="{6C6A6327-C959-4DAE-8646-1F94FA0CC843}" type="datetimeFigureOut">
              <a:rPr lang="ru-RU"/>
              <a:pPr>
                <a:defRPr/>
              </a:pPr>
              <a:t>22.01.2014</a:t>
            </a:fld>
            <a:endParaRPr lang="ru-RU"/>
          </a:p>
        </p:txBody>
      </p:sp>
      <p:sp>
        <p:nvSpPr>
          <p:cNvPr id="6" name="Footer Placeholder 4"/>
          <p:cNvSpPr>
            <a:spLocks noGrp="1"/>
          </p:cNvSpPr>
          <p:nvPr>
            <p:ph type="ftr" sz="quarter" idx="15"/>
          </p:nvPr>
        </p:nvSpPr>
        <p:spPr/>
        <p:txBody>
          <a:bodyPr/>
          <a:lstStyle>
            <a:lvl1pPr>
              <a:defRPr/>
            </a:lvl1pPr>
          </a:lstStyle>
          <a:p>
            <a:pPr>
              <a:defRPr/>
            </a:pPr>
            <a:endParaRPr lang="ru-RU"/>
          </a:p>
        </p:txBody>
      </p:sp>
      <p:sp>
        <p:nvSpPr>
          <p:cNvPr id="7" name="Slide Number Placeholder 5"/>
          <p:cNvSpPr>
            <a:spLocks noGrp="1"/>
          </p:cNvSpPr>
          <p:nvPr>
            <p:ph type="sldNum" sz="quarter" idx="16"/>
          </p:nvPr>
        </p:nvSpPr>
        <p:spPr/>
        <p:txBody>
          <a:bodyPr/>
          <a:lstStyle>
            <a:lvl1pPr>
              <a:defRPr/>
            </a:lvl1pPr>
          </a:lstStyle>
          <a:p>
            <a:pPr>
              <a:defRPr/>
            </a:pPr>
            <a:fld id="{A91C7A9B-55FB-4873-AB05-F9086FDBC9B5}"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pic>
        <p:nvPicPr>
          <p:cNvPr id="5" name="Picture 10" descr="horizon.png"/>
          <p:cNvPicPr>
            <a:picLocks noChangeAspect="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2" name="Title 1"/>
          <p:cNvSpPr>
            <a:spLocks noGrp="1"/>
          </p:cNvSpPr>
          <p:nvPr>
            <p:ph type="title"/>
          </p:nvPr>
        </p:nvSpPr>
        <p:spPr>
          <a:xfrm>
            <a:off x="609600" y="1447800"/>
            <a:ext cx="2971800" cy="1097280"/>
          </a:xfrm>
        </p:spPr>
        <p:txBody>
          <a:bodyPr/>
          <a:lstStyle>
            <a:lvl1pPr algn="l">
              <a:defRPr sz="1800" b="0" i="0" cap="none" baseline="0">
                <a:solidFill>
                  <a:schemeClr val="tx2"/>
                </a:solidFill>
              </a:defRPr>
            </a:lvl1pPr>
          </a:lstStyle>
          <a:p>
            <a:r>
              <a:rPr lang="ru-RU" smtClean="0"/>
              <a:t>Образец заголовка</a:t>
            </a:r>
            <a:endParaRPr lang="en-US" dirty="0"/>
          </a:p>
        </p:txBody>
      </p:sp>
      <p:sp>
        <p:nvSpPr>
          <p:cNvPr id="3" name="Picture Placeholder 2"/>
          <p:cNvSpPr>
            <a:spLocks noGrp="1"/>
          </p:cNvSpPr>
          <p:nvPr>
            <p:ph type="pic" idx="1"/>
          </p:nvPr>
        </p:nvSpPr>
        <p:spPr>
          <a:xfrm>
            <a:off x="4657344" y="1447800"/>
            <a:ext cx="3419856" cy="3474720"/>
          </a:xfrm>
          <a:custGeom>
            <a:avLst/>
            <a:gdLst>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74450 w 3419856"/>
              <a:gd name="connsiteY9" fmla="*/ 3429000 h 3429000"/>
              <a:gd name="connsiteX10" fmla="*/ 21806 w 3419856"/>
              <a:gd name="connsiteY10" fmla="*/ 3407194 h 3429000"/>
              <a:gd name="connsiteX11" fmla="*/ 0 w 3419856"/>
              <a:gd name="connsiteY11" fmla="*/ 3354550 h 3429000"/>
              <a:gd name="connsiteX12" fmla="*/ 0 w 3419856"/>
              <a:gd name="connsiteY12" fmla="*/ 74450 h 3429000"/>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21806 w 3419856"/>
              <a:gd name="connsiteY9" fmla="*/ 3407194 h 3429000"/>
              <a:gd name="connsiteX10" fmla="*/ 0 w 3419856"/>
              <a:gd name="connsiteY10" fmla="*/ 3354550 h 3429000"/>
              <a:gd name="connsiteX11" fmla="*/ 0 w 3419856"/>
              <a:gd name="connsiteY11" fmla="*/ 74450 h 3429000"/>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8026"/>
              <a:gd name="connsiteY0" fmla="*/ 74450 h 3910007"/>
              <a:gd name="connsiteX1" fmla="*/ 21806 w 3968026"/>
              <a:gd name="connsiteY1" fmla="*/ 21806 h 3910007"/>
              <a:gd name="connsiteX2" fmla="*/ 74450 w 3968026"/>
              <a:gd name="connsiteY2" fmla="*/ 0 h 3910007"/>
              <a:gd name="connsiteX3" fmla="*/ 3345406 w 3968026"/>
              <a:gd name="connsiteY3" fmla="*/ 0 h 3910007"/>
              <a:gd name="connsiteX4" fmla="*/ 3398050 w 3968026"/>
              <a:gd name="connsiteY4" fmla="*/ 21806 h 3910007"/>
              <a:gd name="connsiteX5" fmla="*/ 3419856 w 3968026"/>
              <a:gd name="connsiteY5" fmla="*/ 74450 h 3910007"/>
              <a:gd name="connsiteX6" fmla="*/ 3419856 w 3968026"/>
              <a:gd name="connsiteY6" fmla="*/ 3354550 h 3910007"/>
              <a:gd name="connsiteX7" fmla="*/ 3398050 w 3968026"/>
              <a:gd name="connsiteY7" fmla="*/ 3407194 h 3910007"/>
              <a:gd name="connsiteX8" fmla="*/ 0 w 3968026"/>
              <a:gd name="connsiteY8" fmla="*/ 3354550 h 3910007"/>
              <a:gd name="connsiteX9" fmla="*/ 0 w 3968026"/>
              <a:gd name="connsiteY9" fmla="*/ 74450 h 3910007"/>
              <a:gd name="connsiteX0" fmla="*/ 0 w 3419856"/>
              <a:gd name="connsiteY0" fmla="*/ 74450 h 3901233"/>
              <a:gd name="connsiteX1" fmla="*/ 21806 w 3419856"/>
              <a:gd name="connsiteY1" fmla="*/ 21806 h 3901233"/>
              <a:gd name="connsiteX2" fmla="*/ 74450 w 3419856"/>
              <a:gd name="connsiteY2" fmla="*/ 0 h 3901233"/>
              <a:gd name="connsiteX3" fmla="*/ 3345406 w 3419856"/>
              <a:gd name="connsiteY3" fmla="*/ 0 h 3901233"/>
              <a:gd name="connsiteX4" fmla="*/ 3398050 w 3419856"/>
              <a:gd name="connsiteY4" fmla="*/ 21806 h 3901233"/>
              <a:gd name="connsiteX5" fmla="*/ 3419856 w 3419856"/>
              <a:gd name="connsiteY5" fmla="*/ 74450 h 3901233"/>
              <a:gd name="connsiteX6" fmla="*/ 3419856 w 3419856"/>
              <a:gd name="connsiteY6" fmla="*/ 3354550 h 3901233"/>
              <a:gd name="connsiteX7" fmla="*/ 0 w 3419856"/>
              <a:gd name="connsiteY7" fmla="*/ 3354550 h 3901233"/>
              <a:gd name="connsiteX8" fmla="*/ 0 w 3419856"/>
              <a:gd name="connsiteY8" fmla="*/ 74450 h 3901233"/>
              <a:gd name="connsiteX0" fmla="*/ 0 w 3419856"/>
              <a:gd name="connsiteY0" fmla="*/ 74450 h 3354550"/>
              <a:gd name="connsiteX1" fmla="*/ 21806 w 3419856"/>
              <a:gd name="connsiteY1" fmla="*/ 21806 h 3354550"/>
              <a:gd name="connsiteX2" fmla="*/ 74450 w 3419856"/>
              <a:gd name="connsiteY2" fmla="*/ 0 h 3354550"/>
              <a:gd name="connsiteX3" fmla="*/ 3345406 w 3419856"/>
              <a:gd name="connsiteY3" fmla="*/ 0 h 3354550"/>
              <a:gd name="connsiteX4" fmla="*/ 3398050 w 3419856"/>
              <a:gd name="connsiteY4" fmla="*/ 21806 h 3354550"/>
              <a:gd name="connsiteX5" fmla="*/ 3419856 w 3419856"/>
              <a:gd name="connsiteY5" fmla="*/ 74450 h 3354550"/>
              <a:gd name="connsiteX6" fmla="*/ 3419856 w 3419856"/>
              <a:gd name="connsiteY6" fmla="*/ 3354550 h 3354550"/>
              <a:gd name="connsiteX7" fmla="*/ 0 w 3419856"/>
              <a:gd name="connsiteY7" fmla="*/ 3354550 h 3354550"/>
              <a:gd name="connsiteX8" fmla="*/ 0 w 3419856"/>
              <a:gd name="connsiteY8" fmla="*/ 74450 h 3354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9856" h="3354550">
                <a:moveTo>
                  <a:pt x="0" y="74450"/>
                </a:moveTo>
                <a:cubicBezTo>
                  <a:pt x="0" y="54705"/>
                  <a:pt x="7844" y="35768"/>
                  <a:pt x="21806" y="21806"/>
                </a:cubicBezTo>
                <a:cubicBezTo>
                  <a:pt x="35768" y="7844"/>
                  <a:pt x="54705" y="0"/>
                  <a:pt x="74450" y="0"/>
                </a:cubicBezTo>
                <a:lnTo>
                  <a:pt x="3345406" y="0"/>
                </a:lnTo>
                <a:cubicBezTo>
                  <a:pt x="3365151" y="0"/>
                  <a:pt x="3384088" y="7844"/>
                  <a:pt x="3398050" y="21806"/>
                </a:cubicBezTo>
                <a:cubicBezTo>
                  <a:pt x="3412012" y="35768"/>
                  <a:pt x="3419856" y="54705"/>
                  <a:pt x="3419856" y="74450"/>
                </a:cubicBezTo>
                <a:lnTo>
                  <a:pt x="3419856" y="3354550"/>
                </a:lnTo>
                <a:lnTo>
                  <a:pt x="0" y="3354550"/>
                </a:lnTo>
                <a:lnTo>
                  <a:pt x="0" y="74450"/>
                </a:lnTo>
                <a:close/>
              </a:path>
            </a:pathLst>
          </a:custGeom>
        </p:spPr>
        <p:txBody>
          <a:bodyPr/>
          <a:lstStyle>
            <a:lvl1pPr marL="0" indent="0" algn="ctr">
              <a:buNone/>
              <a:defRPr sz="2000" baseline="0">
                <a:solidFill>
                  <a:schemeClr val="tx1">
                    <a:lumMod val="6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endParaRPr lang="en-US" noProof="0" dirty="0"/>
          </a:p>
        </p:txBody>
      </p:sp>
      <p:sp>
        <p:nvSpPr>
          <p:cNvPr id="4" name="Text Placeholder 3"/>
          <p:cNvSpPr>
            <a:spLocks noGrp="1"/>
          </p:cNvSpPr>
          <p:nvPr>
            <p:ph type="body" sz="half" idx="2"/>
          </p:nvPr>
        </p:nvSpPr>
        <p:spPr>
          <a:xfrm>
            <a:off x="609600" y="2547890"/>
            <a:ext cx="2971800" cy="2405109"/>
          </a:xfrm>
        </p:spPr>
        <p:txBody>
          <a:bodyPr tIns="9144"/>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6" name="Date Placeholder 4"/>
          <p:cNvSpPr>
            <a:spLocks noGrp="1"/>
          </p:cNvSpPr>
          <p:nvPr>
            <p:ph type="dt" sz="half" idx="10"/>
          </p:nvPr>
        </p:nvSpPr>
        <p:spPr/>
        <p:txBody>
          <a:bodyPr/>
          <a:lstStyle>
            <a:lvl1pPr>
              <a:defRPr/>
            </a:lvl1pPr>
          </a:lstStyle>
          <a:p>
            <a:pPr>
              <a:defRPr/>
            </a:pPr>
            <a:fld id="{6B714E5F-3699-4275-BC26-BC826D4C963F}" type="datetimeFigureOut">
              <a:rPr lang="ru-RU"/>
              <a:pPr>
                <a:defRPr/>
              </a:pPr>
              <a:t>22.01.2014</a:t>
            </a:fld>
            <a:endParaRPr lang="ru-RU"/>
          </a:p>
        </p:txBody>
      </p:sp>
      <p:sp>
        <p:nvSpPr>
          <p:cNvPr id="7" name="Footer Placeholder 5"/>
          <p:cNvSpPr>
            <a:spLocks noGrp="1"/>
          </p:cNvSpPr>
          <p:nvPr>
            <p:ph type="ftr" sz="quarter" idx="11"/>
          </p:nvPr>
        </p:nvSpPr>
        <p:spPr/>
        <p:txBody>
          <a:bodyPr/>
          <a:lstStyle>
            <a:lvl1pPr>
              <a:defRPr/>
            </a:lvl1pPr>
          </a:lstStyle>
          <a:p>
            <a:pPr>
              <a:defRPr/>
            </a:pPr>
            <a:endParaRPr lang="ru-RU"/>
          </a:p>
        </p:txBody>
      </p:sp>
      <p:sp>
        <p:nvSpPr>
          <p:cNvPr id="8" name="Slide Number Placeholder 6"/>
          <p:cNvSpPr>
            <a:spLocks noGrp="1"/>
          </p:cNvSpPr>
          <p:nvPr>
            <p:ph type="sldNum" sz="quarter" idx="12"/>
          </p:nvPr>
        </p:nvSpPr>
        <p:spPr/>
        <p:txBody>
          <a:bodyPr/>
          <a:lstStyle>
            <a:lvl1pPr>
              <a:defRPr/>
            </a:lvl1pPr>
          </a:lstStyle>
          <a:p>
            <a:pPr>
              <a:defRPr/>
            </a:pPr>
            <a:fld id="{7C1EFCC2-0923-4E16-A2A8-A00EE42E83BF}"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1026" name="Picture 6" descr="horizon.png"/>
          <p:cNvPicPr>
            <a:picLocks noChangeAspect="1"/>
          </p:cNvPicPr>
          <p:nvPr/>
        </p:nvPicPr>
        <p:blipFill>
          <a:blip r:embed="rId13"/>
          <a:srcRect/>
          <a:stretch>
            <a:fillRect/>
          </a:stretch>
        </p:blipFill>
        <p:spPr bwMode="auto">
          <a:xfrm>
            <a:off x="0" y="0"/>
            <a:ext cx="9144000" cy="6858000"/>
          </a:xfrm>
          <a:prstGeom prst="rect">
            <a:avLst/>
          </a:prstGeom>
          <a:noFill/>
          <a:ln w="9525">
            <a:noFill/>
            <a:miter lim="800000"/>
            <a:headEnd/>
            <a:tailEnd/>
          </a:ln>
        </p:spPr>
      </p:pic>
      <p:sp>
        <p:nvSpPr>
          <p:cNvPr id="2" name="Title Placeholder 1"/>
          <p:cNvSpPr>
            <a:spLocks noGrp="1"/>
          </p:cNvSpPr>
          <p:nvPr>
            <p:ph type="title"/>
          </p:nvPr>
        </p:nvSpPr>
        <p:spPr>
          <a:xfrm>
            <a:off x="609600" y="274638"/>
            <a:ext cx="7924800" cy="1143000"/>
          </a:xfrm>
          <a:prstGeom prst="rect">
            <a:avLst/>
          </a:prstGeom>
        </p:spPr>
        <p:txBody>
          <a:bodyPr vert="horz" lIns="91440" tIns="45720" rIns="91440" bIns="45720" rtlCol="0" anchor="b"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609600" y="1600200"/>
            <a:ext cx="79248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4" name="Date Placeholder 3"/>
          <p:cNvSpPr>
            <a:spLocks noGrp="1"/>
          </p:cNvSpPr>
          <p:nvPr>
            <p:ph type="dt" sz="half" idx="2"/>
          </p:nvPr>
        </p:nvSpPr>
        <p:spPr>
          <a:xfrm>
            <a:off x="5715000" y="6356350"/>
            <a:ext cx="1524000" cy="365125"/>
          </a:xfrm>
          <a:prstGeom prst="rect">
            <a:avLst/>
          </a:prstGeom>
        </p:spPr>
        <p:txBody>
          <a:bodyPr vert="horz" lIns="91440" tIns="45720" rIns="91440" bIns="45720" rtlCol="0" anchor="ctr"/>
          <a:lstStyle>
            <a:lvl1pPr algn="r" fontAlgn="auto">
              <a:spcBef>
                <a:spcPts val="0"/>
              </a:spcBef>
              <a:spcAft>
                <a:spcPts val="0"/>
              </a:spcAft>
              <a:defRPr sz="1000" strike="noStrike" spc="60" baseline="0" smtClean="0">
                <a:solidFill>
                  <a:schemeClr val="tx1"/>
                </a:solidFill>
                <a:latin typeface="+mn-lt"/>
              </a:defRPr>
            </a:lvl1pPr>
          </a:lstStyle>
          <a:p>
            <a:pPr>
              <a:defRPr/>
            </a:pPr>
            <a:fld id="{9FDF5039-B143-42E0-8CAC-55940F80FAE0}" type="datetimeFigureOut">
              <a:rPr lang="ru-RU"/>
              <a:pPr>
                <a:defRPr/>
              </a:pPr>
              <a:t>22.01.2014</a:t>
            </a:fld>
            <a:endParaRPr lang="ru-RU"/>
          </a:p>
        </p:txBody>
      </p:sp>
      <p:sp>
        <p:nvSpPr>
          <p:cNvPr id="5" name="Footer Placeholder 4"/>
          <p:cNvSpPr>
            <a:spLocks noGrp="1"/>
          </p:cNvSpPr>
          <p:nvPr>
            <p:ph type="ftr" sz="quarter" idx="3"/>
          </p:nvPr>
        </p:nvSpPr>
        <p:spPr>
          <a:xfrm>
            <a:off x="609600" y="6356350"/>
            <a:ext cx="2895600" cy="365125"/>
          </a:xfrm>
          <a:prstGeom prst="rect">
            <a:avLst/>
          </a:prstGeom>
        </p:spPr>
        <p:txBody>
          <a:bodyPr vert="horz" lIns="91440" tIns="45720" rIns="91440" bIns="45720" rtlCol="0" anchor="ctr"/>
          <a:lstStyle>
            <a:lvl1pPr algn="l" fontAlgn="auto">
              <a:spcBef>
                <a:spcPts val="0"/>
              </a:spcBef>
              <a:spcAft>
                <a:spcPts val="0"/>
              </a:spcAft>
              <a:defRPr sz="1000" cap="all" spc="60" baseline="0">
                <a:solidFill>
                  <a:schemeClr val="tx1"/>
                </a:solidFill>
                <a:latin typeface="+mn-lt"/>
              </a:defRPr>
            </a:lvl1pPr>
          </a:lstStyle>
          <a:p>
            <a:pPr>
              <a:defRPr/>
            </a:pPr>
            <a:endParaRPr lang="ru-RU"/>
          </a:p>
        </p:txBody>
      </p:sp>
      <p:sp>
        <p:nvSpPr>
          <p:cNvPr id="6" name="Slide Number Placeholder 5"/>
          <p:cNvSpPr>
            <a:spLocks noGrp="1"/>
          </p:cNvSpPr>
          <p:nvPr>
            <p:ph type="sldNum" sz="quarter" idx="4"/>
          </p:nvPr>
        </p:nvSpPr>
        <p:spPr>
          <a:xfrm>
            <a:off x="7543800" y="6356350"/>
            <a:ext cx="990600" cy="365125"/>
          </a:xfrm>
          <a:prstGeom prst="rect">
            <a:avLst/>
          </a:prstGeom>
        </p:spPr>
        <p:txBody>
          <a:bodyPr vert="horz" lIns="91440" tIns="45720" rIns="91440" bIns="45720" rtlCol="0" anchor="ctr"/>
          <a:lstStyle>
            <a:lvl1pPr algn="r" fontAlgn="auto">
              <a:spcBef>
                <a:spcPts val="0"/>
              </a:spcBef>
              <a:spcAft>
                <a:spcPts val="0"/>
              </a:spcAft>
              <a:defRPr sz="1100" baseline="0" smtClean="0">
                <a:solidFill>
                  <a:schemeClr val="tx1"/>
                </a:solidFill>
                <a:latin typeface="+mn-lt"/>
              </a:defRPr>
            </a:lvl1pPr>
          </a:lstStyle>
          <a:p>
            <a:pPr>
              <a:defRPr/>
            </a:pPr>
            <a:fld id="{379B04CC-B9A1-45C4-964A-51D30B7386B4}" type="slidenum">
              <a:rPr lang="ru-RU"/>
              <a:pPr>
                <a:defRPr/>
              </a:pPr>
              <a:t>‹#›</a:t>
            </a:fld>
            <a:endParaRPr lang="ru-RU"/>
          </a:p>
        </p:txBody>
      </p:sp>
    </p:spTree>
  </p:cSld>
  <p:clrMap bg1="dk1" tx1="lt1" bg2="dk2" tx2="lt2" accent1="accent1" accent2="accent2" accent3="accent3" accent4="accent4" accent5="accent5" accent6="accent6" hlink="hlink" folHlink="folHlink"/>
  <p:sldLayoutIdLst>
    <p:sldLayoutId id="2147483852" r:id="rId1"/>
    <p:sldLayoutId id="2147483851" r:id="rId2"/>
    <p:sldLayoutId id="2147483853" r:id="rId3"/>
    <p:sldLayoutId id="2147483850" r:id="rId4"/>
    <p:sldLayoutId id="2147483849" r:id="rId5"/>
    <p:sldLayoutId id="2147483848" r:id="rId6"/>
    <p:sldLayoutId id="2147483847" r:id="rId7"/>
    <p:sldLayoutId id="2147483846" r:id="rId8"/>
    <p:sldLayoutId id="2147483854" r:id="rId9"/>
    <p:sldLayoutId id="2147483845" r:id="rId10"/>
    <p:sldLayoutId id="2147483844" r:id="rId11"/>
  </p:sldLayoutIdLst>
  <p:txStyles>
    <p:titleStyle>
      <a:lvl1pPr algn="l" rtl="0" fontAlgn="base">
        <a:spcBef>
          <a:spcPct val="0"/>
        </a:spcBef>
        <a:spcAft>
          <a:spcPct val="0"/>
        </a:spcAft>
        <a:defRPr sz="3000" kern="1200" cap="all" spc="50">
          <a:solidFill>
            <a:schemeClr val="tx1"/>
          </a:solidFill>
          <a:latin typeface="+mj-lt"/>
          <a:ea typeface="+mj-ea"/>
          <a:cs typeface="+mj-cs"/>
        </a:defRPr>
      </a:lvl1pPr>
      <a:lvl2pPr algn="l" rtl="0" fontAlgn="base">
        <a:spcBef>
          <a:spcPct val="0"/>
        </a:spcBef>
        <a:spcAft>
          <a:spcPct val="0"/>
        </a:spcAft>
        <a:defRPr sz="3000">
          <a:solidFill>
            <a:schemeClr val="tx1"/>
          </a:solidFill>
          <a:latin typeface="Arial Narrow" pitchFamily="34" charset="0"/>
        </a:defRPr>
      </a:lvl2pPr>
      <a:lvl3pPr algn="l" rtl="0" fontAlgn="base">
        <a:spcBef>
          <a:spcPct val="0"/>
        </a:spcBef>
        <a:spcAft>
          <a:spcPct val="0"/>
        </a:spcAft>
        <a:defRPr sz="3000">
          <a:solidFill>
            <a:schemeClr val="tx1"/>
          </a:solidFill>
          <a:latin typeface="Arial Narrow" pitchFamily="34" charset="0"/>
        </a:defRPr>
      </a:lvl3pPr>
      <a:lvl4pPr algn="l" rtl="0" fontAlgn="base">
        <a:spcBef>
          <a:spcPct val="0"/>
        </a:spcBef>
        <a:spcAft>
          <a:spcPct val="0"/>
        </a:spcAft>
        <a:defRPr sz="3000">
          <a:solidFill>
            <a:schemeClr val="tx1"/>
          </a:solidFill>
          <a:latin typeface="Arial Narrow" pitchFamily="34" charset="0"/>
        </a:defRPr>
      </a:lvl4pPr>
      <a:lvl5pPr algn="l" rtl="0" fontAlgn="base">
        <a:spcBef>
          <a:spcPct val="0"/>
        </a:spcBef>
        <a:spcAft>
          <a:spcPct val="0"/>
        </a:spcAft>
        <a:defRPr sz="3000">
          <a:solidFill>
            <a:schemeClr val="tx1"/>
          </a:solidFill>
          <a:latin typeface="Arial Narrow"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rtl="0" fontAlgn="base">
        <a:spcBef>
          <a:spcPct val="20000"/>
        </a:spcBef>
        <a:spcAft>
          <a:spcPts val="600"/>
        </a:spcAft>
        <a:buClr>
          <a:schemeClr val="tx2"/>
        </a:buClr>
        <a:buFont typeface="Arial" charset="0"/>
        <a:buChar char="•"/>
        <a:defRPr sz="1700" kern="1200" spc="30">
          <a:solidFill>
            <a:schemeClr val="tx1"/>
          </a:solidFill>
          <a:latin typeface="+mn-lt"/>
          <a:ea typeface="+mn-ea"/>
          <a:cs typeface="+mn-cs"/>
        </a:defRPr>
      </a:lvl1pPr>
      <a:lvl2pPr marL="742950" indent="-285750" algn="l" rtl="0" fontAlgn="base">
        <a:spcBef>
          <a:spcPct val="20000"/>
        </a:spcBef>
        <a:spcAft>
          <a:spcPts val="600"/>
        </a:spcAft>
        <a:buClr>
          <a:schemeClr val="tx2"/>
        </a:buClr>
        <a:buFont typeface="Arial" charset="0"/>
        <a:buChar char="•"/>
        <a:defRPr sz="1700" kern="1200" spc="30">
          <a:solidFill>
            <a:schemeClr val="tx1"/>
          </a:solidFill>
          <a:latin typeface="+mn-lt"/>
          <a:ea typeface="+mn-ea"/>
          <a:cs typeface="+mn-cs"/>
        </a:defRPr>
      </a:lvl2pPr>
      <a:lvl3pPr marL="1143000" indent="-228600" algn="l" rtl="0" fontAlgn="base">
        <a:spcBef>
          <a:spcPct val="20000"/>
        </a:spcBef>
        <a:spcAft>
          <a:spcPts val="600"/>
        </a:spcAft>
        <a:buClr>
          <a:schemeClr val="tx2"/>
        </a:buClr>
        <a:buFont typeface="Arial" charset="0"/>
        <a:buChar char="•"/>
        <a:defRPr sz="1700" kern="1200" spc="30">
          <a:solidFill>
            <a:schemeClr val="tx1"/>
          </a:solidFill>
          <a:latin typeface="+mn-lt"/>
          <a:ea typeface="+mn-ea"/>
          <a:cs typeface="+mn-cs"/>
        </a:defRPr>
      </a:lvl3pPr>
      <a:lvl4pPr marL="1600200" indent="-228600" algn="l" rtl="0" fontAlgn="base">
        <a:spcBef>
          <a:spcPct val="20000"/>
        </a:spcBef>
        <a:spcAft>
          <a:spcPts val="600"/>
        </a:spcAft>
        <a:buClr>
          <a:schemeClr val="tx2"/>
        </a:buClr>
        <a:buFont typeface="Arial" charset="0"/>
        <a:buChar char="•"/>
        <a:defRPr sz="1700" kern="1200" spc="30">
          <a:solidFill>
            <a:schemeClr val="tx1"/>
          </a:solidFill>
          <a:latin typeface="+mn-lt"/>
          <a:ea typeface="+mn-ea"/>
          <a:cs typeface="+mn-cs"/>
        </a:defRPr>
      </a:lvl4pPr>
      <a:lvl5pPr marL="2057400" indent="-228600" algn="l" rtl="0" fontAlgn="base">
        <a:spcBef>
          <a:spcPct val="20000"/>
        </a:spcBef>
        <a:spcAft>
          <a:spcPts val="600"/>
        </a:spcAft>
        <a:buClr>
          <a:schemeClr val="tx2"/>
        </a:buClr>
        <a:buFont typeface="Arial" charset="0"/>
        <a:buChar char="•"/>
        <a:defRPr sz="1700" kern="1200" spc="3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77875" y="1219200"/>
            <a:ext cx="7543800" cy="2281238"/>
          </a:xfrm>
        </p:spPr>
        <p:txBody>
          <a:bodyPr/>
          <a:lstStyle/>
          <a:p>
            <a:pPr fontAlgn="auto">
              <a:spcAft>
                <a:spcPts val="0"/>
              </a:spcAft>
              <a:defRPr/>
            </a:pPr>
            <a:r>
              <a:rPr lang="ru-RU" dirty="0" smtClean="0"/>
              <a:t>Смерть от голода…. У коробок с едой.</a:t>
            </a:r>
            <a:endParaRPr lang="ru-R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sz="quarter" idx="13"/>
          </p:nvPr>
        </p:nvSpPr>
        <p:spPr>
          <a:xfrm>
            <a:off x="3563938" y="188913"/>
            <a:ext cx="5257800" cy="4114800"/>
          </a:xfrm>
        </p:spPr>
        <p:txBody>
          <a:bodyPr/>
          <a:lstStyle/>
          <a:p>
            <a:pPr marL="18288" indent="0" fontAlgn="auto">
              <a:buFont typeface="Arial" pitchFamily="34" charset="0"/>
              <a:buNone/>
              <a:defRPr/>
            </a:pPr>
            <a:r>
              <a:rPr lang="ru-RU" dirty="0" smtClean="0"/>
              <a:t>В осажденном Ленинграде- городе, где долгое время жил и работал академик Вавилов, шла первая блокадная зима. Нормы хлеба были сокращены до невозможного: рабочим-по 250 граммов пополам с отрубями, остальным -125 граммов. Люди сходили с ума  от голода, десятки тысяч умирали от истощения.</a:t>
            </a:r>
          </a:p>
          <a:p>
            <a:pPr marL="18288" indent="0" fontAlgn="auto">
              <a:buFont typeface="Arial" pitchFamily="34" charset="0"/>
              <a:buNone/>
              <a:defRPr/>
            </a:pPr>
            <a:r>
              <a:rPr lang="ru-RU" dirty="0" smtClean="0"/>
              <a:t>А в это время в темных холодных комнатах на Исаакиевской площади, в доме с забитыми досками окнами было полно еды. В коробках и мешках лежали десятки тонн семян, клубней картофеля.</a:t>
            </a:r>
          </a:p>
          <a:p>
            <a:pPr marL="18288" indent="0" fontAlgn="auto">
              <a:buFont typeface="Arial" pitchFamily="34" charset="0"/>
              <a:buNone/>
              <a:defRPr/>
            </a:pPr>
            <a:r>
              <a:rPr lang="ru-RU" dirty="0" smtClean="0"/>
              <a:t>Но сотрудники Всесоюзного Института Растениеводства (ВИР),которые работали и урывками спали рядом, были так же голодны и истощены, как и все ленинградцы. При крайне низкой температуре, они стойко держались все блокадные зимы и берегли бесценное достояние государства- уникальную коллекцию культурных растений. Они бредили едой, но все же никому из них не приходила в голову мысль съесть хотя бы горсточку зерен, чтобы спасти свою жизнь.</a:t>
            </a:r>
            <a:endParaRPr lang="ru-RU" dirty="0"/>
          </a:p>
        </p:txBody>
      </p:sp>
      <p:pic>
        <p:nvPicPr>
          <p:cNvPr id="14340" name="Picture 4" descr="PR20111109211805"/>
          <p:cNvPicPr>
            <a:picLocks noChangeAspect="1" noChangeArrowheads="1"/>
          </p:cNvPicPr>
          <p:nvPr/>
        </p:nvPicPr>
        <p:blipFill>
          <a:blip r:embed="rId2"/>
          <a:srcRect/>
          <a:stretch>
            <a:fillRect/>
          </a:stretch>
        </p:blipFill>
        <p:spPr bwMode="auto">
          <a:xfrm>
            <a:off x="179388" y="260350"/>
            <a:ext cx="3348037" cy="2511425"/>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sz="quarter" idx="13"/>
          </p:nvPr>
        </p:nvSpPr>
        <p:spPr>
          <a:xfrm>
            <a:off x="3816350" y="404813"/>
            <a:ext cx="5327650" cy="4114800"/>
          </a:xfrm>
        </p:spPr>
        <p:txBody>
          <a:bodyPr/>
          <a:lstStyle/>
          <a:p>
            <a:pPr fontAlgn="auto">
              <a:buFont typeface="Arial" pitchFamily="34" charset="0"/>
              <a:buChar char="•"/>
              <a:defRPr/>
            </a:pPr>
            <a:r>
              <a:rPr lang="ru-RU" dirty="0" smtClean="0"/>
              <a:t>Из всего селекционного фонда ленинградского института, содержавшего несколько тонн уникальных зерновых культур, во время блокады не было тронуто ни одного зерна, ни единого зерна риса или картофельного клубня. 28 сотрудников института умерли от голода, но сохранили материалы , способные помочь послевоенному восстановлению сельского хозяйства.</a:t>
            </a:r>
          </a:p>
          <a:p>
            <a:pPr fontAlgn="auto">
              <a:buFont typeface="Arial" pitchFamily="34" charset="0"/>
              <a:buChar char="•"/>
              <a:defRPr/>
            </a:pPr>
            <a:r>
              <a:rPr lang="ru-RU" dirty="0" smtClean="0"/>
              <a:t>Когда о подвиге советских ученых появились первые публикации, на Западе долго не могли поверить, что такое возможно. Но поверили. И спустя полвека на Исаакиевской площади в здании Института растениеводства появилась необычная мемориальная доска, посвященная этим ученым. Но это не просто памятная доска, а подарок ученых США, восхищенных подвигом советских людей, которые спасли для грядущих поколений </a:t>
            </a:r>
            <a:r>
              <a:rPr lang="ru-RU" smtClean="0"/>
              <a:t>бесценное сокровище.</a:t>
            </a:r>
            <a:endParaRPr lang="ru-RU" dirty="0"/>
          </a:p>
        </p:txBody>
      </p:sp>
      <p:pic>
        <p:nvPicPr>
          <p:cNvPr id="15364" name="Picture 4" descr="http://www.vir.nw.ru/museum/I871.jpg"/>
          <p:cNvPicPr>
            <a:picLocks noChangeAspect="1" noChangeArrowheads="1"/>
          </p:cNvPicPr>
          <p:nvPr/>
        </p:nvPicPr>
        <p:blipFill>
          <a:blip r:embed="rId2"/>
          <a:srcRect/>
          <a:stretch>
            <a:fillRect/>
          </a:stretch>
        </p:blipFill>
        <p:spPr bwMode="auto">
          <a:xfrm>
            <a:off x="0" y="549275"/>
            <a:ext cx="3995738" cy="2746375"/>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fontAlgn="auto">
              <a:spcAft>
                <a:spcPts val="0"/>
              </a:spcAft>
              <a:defRPr/>
            </a:pPr>
            <a:endParaRPr lang="ru-RU"/>
          </a:p>
        </p:txBody>
      </p:sp>
      <p:sp>
        <p:nvSpPr>
          <p:cNvPr id="3" name="Объект 2"/>
          <p:cNvSpPr>
            <a:spLocks noGrp="1"/>
          </p:cNvSpPr>
          <p:nvPr>
            <p:ph sz="quarter" idx="13"/>
          </p:nvPr>
        </p:nvSpPr>
        <p:spPr/>
        <p:txBody>
          <a:bodyPr/>
          <a:lstStyle/>
          <a:p>
            <a:pPr fontAlgn="auto">
              <a:buFont typeface="Arial" pitchFamily="34" charset="0"/>
              <a:buChar char="•"/>
              <a:defRPr/>
            </a:pPr>
            <a:endParaRPr lang="ru-RU"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Горизонт">
  <a:themeElements>
    <a:clrScheme name="Горизонт">
      <a:dk1>
        <a:srgbClr val="000000"/>
      </a:dk1>
      <a:lt1>
        <a:srgbClr val="FFFFFF"/>
      </a:lt1>
      <a:dk2>
        <a:srgbClr val="1F2123"/>
      </a:dk2>
      <a:lt2>
        <a:srgbClr val="DC9E1F"/>
      </a:lt2>
      <a:accent1>
        <a:srgbClr val="7E97AD"/>
      </a:accent1>
      <a:accent2>
        <a:srgbClr val="CC8E60"/>
      </a:accent2>
      <a:accent3>
        <a:srgbClr val="7A6A60"/>
      </a:accent3>
      <a:accent4>
        <a:srgbClr val="B4936D"/>
      </a:accent4>
      <a:accent5>
        <a:srgbClr val="67787B"/>
      </a:accent5>
      <a:accent6>
        <a:srgbClr val="9D936F"/>
      </a:accent6>
      <a:hlink>
        <a:srgbClr val="646464"/>
      </a:hlink>
      <a:folHlink>
        <a:srgbClr val="969696"/>
      </a:folHlink>
    </a:clrScheme>
    <a:fontScheme name="Горизонт">
      <a:maj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Горизонт">
      <a:fillStyleLst>
        <a:solidFill>
          <a:schemeClr val="phClr"/>
        </a:solidFill>
        <a:gradFill rotWithShape="1">
          <a:gsLst>
            <a:gs pos="0">
              <a:schemeClr val="phClr">
                <a:tint val="83000"/>
                <a:shade val="100000"/>
                <a:satMod val="100000"/>
              </a:schemeClr>
            </a:gs>
            <a:gs pos="100000">
              <a:schemeClr val="phClr">
                <a:tint val="61000"/>
                <a:alpha val="100000"/>
                <a:satMod val="200000"/>
              </a:schemeClr>
            </a:gs>
          </a:gsLst>
          <a:path path="circle">
            <a:fillToRect l="100000" t="100000" r="100000" b="100000"/>
          </a:path>
        </a:gradFill>
        <a:gradFill rotWithShape="1">
          <a:gsLst>
            <a:gs pos="0">
              <a:schemeClr val="phClr">
                <a:shade val="85000"/>
              </a:schemeClr>
            </a:gs>
            <a:gs pos="100000">
              <a:schemeClr val="phClr">
                <a:tint val="90000"/>
                <a:alpha val="100000"/>
                <a:satMod val="20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2924" dir="5400000" rotWithShape="0">
              <a:srgbClr val="000000">
                <a:alpha val="40000"/>
              </a:srgbClr>
            </a:outerShdw>
          </a:effectLst>
        </a:effectStyle>
        <a:effectStyle>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a:effectStyle>
      </a:effectStyleLst>
      <a:bgFillStyleLst>
        <a:solidFill>
          <a:schemeClr val="phClr"/>
        </a:solidFill>
        <a:gradFill rotWithShape="1">
          <a:gsLst>
            <a:gs pos="0">
              <a:schemeClr val="phClr">
                <a:tint val="96000"/>
                <a:shade val="100000"/>
                <a:alpha val="100000"/>
                <a:satMod val="140000"/>
              </a:schemeClr>
            </a:gs>
            <a:gs pos="31000">
              <a:schemeClr val="phClr">
                <a:tint val="100000"/>
                <a:shade val="90000"/>
                <a:alpha val="100000"/>
              </a:schemeClr>
            </a:gs>
            <a:gs pos="100000">
              <a:schemeClr val="phClr">
                <a:tint val="100000"/>
                <a:shade val="80000"/>
                <a:alpha val="100000"/>
              </a:schemeClr>
            </a:gs>
          </a:gsLst>
          <a:lin ang="5400000" scaled="0"/>
        </a:gradFill>
        <a:gradFill rotWithShape="1">
          <a:gsLst>
            <a:gs pos="0">
              <a:schemeClr val="phClr">
                <a:tint val="96000"/>
                <a:shade val="100000"/>
                <a:alpha val="100000"/>
                <a:satMod val="180000"/>
              </a:schemeClr>
            </a:gs>
            <a:gs pos="41000">
              <a:schemeClr val="phClr">
                <a:tint val="100000"/>
                <a:shade val="100000"/>
                <a:alpha val="100000"/>
                <a:satMod val="150000"/>
              </a:schemeClr>
            </a:gs>
            <a:gs pos="100000">
              <a:schemeClr val="phClr">
                <a:tint val="100000"/>
                <a:shade val="65000"/>
                <a:alpha val="100000"/>
              </a:schemeClr>
            </a:gs>
          </a:gsLst>
          <a:path path="circle">
            <a:fillToRect l="50000" t="8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Horizon</Template>
  <TotalTime>185</TotalTime>
  <Words>243</Words>
  <Application>Microsoft Office PowerPoint</Application>
  <PresentationFormat>Экран (4:3)</PresentationFormat>
  <Paragraphs>6</Paragraphs>
  <Slides>4</Slides>
  <Notes>0</Notes>
  <HiddenSlides>0</HiddenSlides>
  <MMClips>0</MMClips>
  <ScaleCrop>false</ScaleCrop>
  <HeadingPairs>
    <vt:vector size="6" baseType="variant">
      <vt:variant>
        <vt:lpstr>Использованные шрифты</vt:lpstr>
      </vt:variant>
      <vt:variant>
        <vt:i4>3</vt:i4>
      </vt:variant>
      <vt:variant>
        <vt:lpstr>Шаблон оформления</vt:lpstr>
      </vt:variant>
      <vt:variant>
        <vt:i4>4</vt:i4>
      </vt:variant>
      <vt:variant>
        <vt:lpstr>Заголовки слайдов</vt:lpstr>
      </vt:variant>
      <vt:variant>
        <vt:i4>4</vt:i4>
      </vt:variant>
    </vt:vector>
  </HeadingPairs>
  <TitlesOfParts>
    <vt:vector size="11" baseType="lpstr">
      <vt:lpstr>Arial Narrow</vt:lpstr>
      <vt:lpstr>Arial</vt:lpstr>
      <vt:lpstr>Calibri</vt:lpstr>
      <vt:lpstr>Горизонт</vt:lpstr>
      <vt:lpstr>Горизонт</vt:lpstr>
      <vt:lpstr>Горизонт</vt:lpstr>
      <vt:lpstr>Горизонт</vt:lpstr>
      <vt:lpstr>СМЕРТЬ ОТ ГОЛОДА…. У КОРОБОК С ЕДОЙ.</vt:lpstr>
      <vt:lpstr>Слайд 2</vt:lpstr>
      <vt:lpstr>Слайд 3</vt:lpstr>
      <vt:lpstr>Слайд 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Смерть от голода…. У коробок с едой.</dc:title>
  <dc:creator>имя</dc:creator>
  <cp:lastModifiedBy>-</cp:lastModifiedBy>
  <cp:revision>6</cp:revision>
  <dcterms:created xsi:type="dcterms:W3CDTF">2014-01-19T07:40:16Z</dcterms:created>
  <dcterms:modified xsi:type="dcterms:W3CDTF">2014-01-22T08:31:40Z</dcterms:modified>
</cp:coreProperties>
</file>