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alp-tula.ru/otlivka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lp-tula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7772400" cy="1975104"/>
          </a:xfrm>
        </p:spPr>
        <p:txBody>
          <a:bodyPr>
            <a:normAutofit fontScale="90000"/>
          </a:bodyPr>
          <a:lstStyle/>
          <a:p>
            <a:r>
              <a:rPr lang="ru-RU" sz="8000" dirty="0" smtClean="0"/>
              <a:t>Литье металлов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5349240"/>
            <a:ext cx="6804248" cy="1508760"/>
          </a:xfrm>
        </p:spPr>
        <p:txBody>
          <a:bodyPr>
            <a:normAutofit/>
          </a:bodyPr>
          <a:lstStyle/>
          <a:p>
            <a:r>
              <a:rPr lang="ru-RU" dirty="0" smtClean="0"/>
              <a:t>Минин Алексей</a:t>
            </a:r>
          </a:p>
          <a:p>
            <a:r>
              <a:rPr lang="ru-RU" dirty="0" smtClean="0"/>
              <a:t>Ученик 8 класса </a:t>
            </a:r>
          </a:p>
          <a:p>
            <a:r>
              <a:rPr lang="ru-RU" dirty="0" smtClean="0"/>
              <a:t>МБОУ  </a:t>
            </a:r>
            <a:r>
              <a:rPr lang="en-US" dirty="0" smtClean="0"/>
              <a:t>“</a:t>
            </a:r>
            <a:r>
              <a:rPr lang="ru-RU" dirty="0" smtClean="0"/>
              <a:t>Междуреченская СОШ №6</a:t>
            </a:r>
            <a:r>
              <a:rPr lang="en-US" dirty="0" smtClean="0"/>
              <a:t>”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Литье Металлов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714489"/>
            <a:ext cx="47863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Литье металлов</a:t>
            </a:r>
            <a:r>
              <a:rPr lang="ru-RU" dirty="0" smtClean="0"/>
              <a:t> - это процесс получения металлических изделий способом заливки (литья) расплавленного горячего металла в специальную форму. Такая форма, из которой родится будущая «</a:t>
            </a:r>
            <a:r>
              <a:rPr lang="ru-RU" dirty="0" smtClean="0">
                <a:hlinkClick r:id="rId2"/>
              </a:rPr>
              <a:t>отливка</a:t>
            </a:r>
            <a:r>
              <a:rPr lang="ru-RU" dirty="0" smtClean="0"/>
              <a:t>» (так называют полученное при литье металлов металлическое изделие), получила название «литейной формы». Рабочая часть литейной формы представляет собой полость, в которой металл при литье, охлаждаясь, затвердевает и получает вид конечного изделия.</a:t>
            </a:r>
            <a:endParaRPr lang="ru-RU" dirty="0"/>
          </a:p>
        </p:txBody>
      </p:sp>
      <p:pic>
        <p:nvPicPr>
          <p:cNvPr id="2050" name="Picture 2" descr="http://www.cf.spb.ru/i/msg_i/100/dsc033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000240"/>
            <a:ext cx="3616547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dirty="0" smtClean="0"/>
              <a:t>   Процесс Литья Металлов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357299"/>
            <a:ext cx="514353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hlinkClick r:id="rId2"/>
              </a:rPr>
              <a:t>Процессу литья</a:t>
            </a:r>
            <a:r>
              <a:rPr lang="ru-RU" sz="2000" dirty="0" smtClean="0"/>
              <a:t> можно подвергать любые металлы. Однако не все металлы обладают важным для литья свойством – </a:t>
            </a:r>
            <a:r>
              <a:rPr lang="ru-RU" sz="2000" dirty="0" err="1" smtClean="0"/>
              <a:t>жидкотекучестью</a:t>
            </a:r>
            <a:r>
              <a:rPr lang="ru-RU" sz="2000" dirty="0" smtClean="0"/>
              <a:t>, то есть способностью принять конфигурацию литейной формы. </a:t>
            </a:r>
            <a:r>
              <a:rPr lang="ru-RU" sz="2000" dirty="0" err="1" smtClean="0"/>
              <a:t>Жидкотекучесть</a:t>
            </a:r>
            <a:r>
              <a:rPr lang="ru-RU" sz="2000" dirty="0" smtClean="0"/>
              <a:t> зависит от свойств самого металла: его химического состава и структуры. Немаловажна температура плавления металла. Чем меньше температура плавления, тем легче поддается он промышленному литью. Из металлов самую высокую температуру плавления имеет сталь.</a:t>
            </a:r>
            <a:endParaRPr lang="ru-RU" sz="2000" dirty="0"/>
          </a:p>
        </p:txBody>
      </p:sp>
      <p:pic>
        <p:nvPicPr>
          <p:cNvPr id="1026" name="Picture 2" descr="http://opoka.ru/wp-content/uploads/osobennosti_tehnologicheskogo_protsessa_otlivki_metallo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000240"/>
            <a:ext cx="3429024" cy="3000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Способы литья металлов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6" name="Picture 2" descr="Литьё металла в землю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357430"/>
            <a:ext cx="2466975" cy="37909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14348" y="1928802"/>
            <a:ext cx="2584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Литьё металла в землю.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72264" y="2000240"/>
            <a:ext cx="1699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Литье в кокиль</a:t>
            </a:r>
            <a:endParaRPr lang="ru-RU" dirty="0"/>
          </a:p>
        </p:txBody>
      </p:sp>
      <p:pic>
        <p:nvPicPr>
          <p:cNvPr id="16388" name="Picture 4" descr="литьё металла в кокил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9525" y="2500306"/>
            <a:ext cx="5324475" cy="374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Литье в кокиль </a:t>
            </a:r>
            <a:endParaRPr lang="ru-RU" dirty="0"/>
          </a:p>
        </p:txBody>
      </p:sp>
      <p:pic>
        <p:nvPicPr>
          <p:cNvPr id="17410" name="Picture 2" descr="литьё металла в коки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3357586" cy="236052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29058" y="1214422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литье в кокиль — металлическую форму  состоящую из двух половин, в одну из них перед заливкой металла вставляют стержни. Затем обе половины кокиля скрепляют между собой и заливают жидкий металл. Здесь он очень быстро затвердевает, и уже через несколько минут можно вынимать деталь и заливать новую порцию металла. С помощью одного кокиля получают сотни и тысячи одинаковых отливок.  Однако таким способом можно получать отливки только из металлов или сплавов, обладающих хорошей </a:t>
            </a:r>
            <a:r>
              <a:rPr lang="ru-RU" dirty="0" err="1" smtClean="0"/>
              <a:t>жидкотекучестью</a:t>
            </a:r>
            <a:r>
              <a:rPr lang="ru-RU" dirty="0" smtClean="0"/>
              <a:t>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1196752"/>
            <a:ext cx="3816424" cy="130355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2500307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Спасибо за внимание </a:t>
            </a:r>
            <a:r>
              <a:rPr lang="ru-RU" sz="4000" dirty="0" smtClean="0"/>
              <a:t>!!</a:t>
            </a:r>
            <a:r>
              <a:rPr lang="en-US" sz="4000" dirty="0" smtClean="0"/>
              <a:t>!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</TotalTime>
  <Words>111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Литье металлов</vt:lpstr>
      <vt:lpstr>        Литье Металлов</vt:lpstr>
      <vt:lpstr>   Процесс Литья Металлов</vt:lpstr>
      <vt:lpstr>   Способы литья металлов </vt:lpstr>
      <vt:lpstr>     Литье в кокиль </vt:lpstr>
      <vt:lpstr>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Литье металлов</dc:title>
  <dc:creator>ЛешаМ</dc:creator>
  <cp:lastModifiedBy>пк</cp:lastModifiedBy>
  <cp:revision>5</cp:revision>
  <dcterms:created xsi:type="dcterms:W3CDTF">2013-12-01T09:59:43Z</dcterms:created>
  <dcterms:modified xsi:type="dcterms:W3CDTF">2014-01-29T14:43:58Z</dcterms:modified>
</cp:coreProperties>
</file>