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319" r:id="rId3"/>
    <p:sldId id="302" r:id="rId4"/>
    <p:sldId id="316" r:id="rId5"/>
    <p:sldId id="314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29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F130F-B721-4F90-8C66-1F34BC6276E5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0A58D-52B2-4785-B4BA-50E8D39D63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424088" cy="1080000"/>
          </a:xfrm>
        </p:spPr>
        <p:txBody>
          <a:bodyPr/>
          <a:lstStyle>
            <a:lvl1pPr>
              <a:defRPr sz="6600" b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kvar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37012"/>
            <a:ext cx="6400800" cy="720000"/>
          </a:xfrm>
        </p:spPr>
        <p:txBody>
          <a:bodyPr/>
          <a:lstStyle>
            <a:lvl1pPr marL="0" indent="0" algn="ctr">
              <a:buNone/>
              <a:defRPr sz="3600" i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831" y="1593342"/>
            <a:ext cx="7560000" cy="4860000"/>
          </a:xfrm>
        </p:spPr>
        <p:txBody>
          <a:bodyPr/>
          <a:lstStyle>
            <a:lvl1pPr marL="0" indent="360000"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540000" indent="-252000"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defRPr>
                <a:solidFill>
                  <a:srgbClr val="006600"/>
                </a:solidFill>
                <a:latin typeface="Book Antiqua" pitchFamily="18" charset="0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 baseline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0">
              <a:buNone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360000">
              <a:buSzPct val="100000"/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360000" indent="252000">
              <a:buSzPct val="100000"/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buSzPct val="100000"/>
              <a:buFont typeface="Arial" pitchFamily="34" charset="0"/>
              <a:buChar char="•"/>
              <a:defRPr>
                <a:solidFill>
                  <a:srgbClr val="006600"/>
                </a:solidFill>
                <a:latin typeface="Book Antiqua" pitchFamily="18" charset="0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96988" y="296863"/>
            <a:ext cx="75596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96988" y="1631950"/>
            <a:ext cx="7559675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6600"/>
          </a:solidFill>
          <a:latin typeface="Book Antiqua" pitchFamily="18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15875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·"/>
        <a:defRPr sz="28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1pPr>
      <a:lvl2pPr marL="358775" indent="2508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2pPr>
      <a:lvl3pPr marL="719138" indent="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www1.uralpress.ru/show_image_photoset.php?id=2323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ip-guide.ru/zk.htm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slide" Target="slide11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slide" Target="slide6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00313" y="5072063"/>
            <a:ext cx="6400800" cy="720725"/>
          </a:xfrm>
        </p:spPr>
        <p:txBody>
          <a:bodyPr/>
          <a:lstStyle/>
          <a:p>
            <a:pPr algn="r">
              <a:defRPr/>
            </a:pPr>
            <a:r>
              <a:rPr lang="ru-RU" sz="2400" b="1" dirty="0" smtClean="0">
                <a:cs typeface="Arial" charset="0"/>
              </a:rPr>
              <a:t>Выполнил </a:t>
            </a:r>
          </a:p>
          <a:p>
            <a:pPr algn="r">
              <a:defRPr/>
            </a:pPr>
            <a:r>
              <a:rPr lang="ru-RU" sz="2400" b="1" dirty="0" smtClean="0">
                <a:cs typeface="Arial" charset="0"/>
              </a:rPr>
              <a:t>ученик 1а класса</a:t>
            </a:r>
          </a:p>
          <a:p>
            <a:pPr algn="r">
              <a:defRPr/>
            </a:pPr>
            <a:r>
              <a:rPr lang="ru-RU" sz="2400" b="1" dirty="0" smtClean="0">
                <a:cs typeface="Arial" charset="0"/>
              </a:rPr>
              <a:t> Соколов Максим</a:t>
            </a:r>
          </a:p>
          <a:p>
            <a:pPr>
              <a:defRPr/>
            </a:pPr>
            <a:r>
              <a:rPr lang="ru-RU" sz="2400" b="1" dirty="0" smtClean="0">
                <a:cs typeface="Arial" charset="0"/>
              </a:rPr>
              <a:t>апрель 2013 год</a:t>
            </a:r>
          </a:p>
          <a:p>
            <a:pPr>
              <a:defRPr/>
            </a:pPr>
            <a:endParaRPr lang="ru-RU" sz="2400" b="1" dirty="0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2285992"/>
            <a:ext cx="67866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  <a:cs typeface="Arial Unicode MS" pitchFamily="34" charset="-128"/>
              </a:rPr>
              <a:t>Что я знаю о своей стране.</a:t>
            </a:r>
            <a:endParaRPr lang="ru-RU" sz="5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26996">
            <a:off x="477446" y="418696"/>
            <a:ext cx="4074114" cy="282054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" name="Рисунок 2" descr="Рисунок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97962">
            <a:off x="4333088" y="481537"/>
            <a:ext cx="4139026" cy="3119441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" name="Рисунок 3" descr="Рисунок16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168108">
            <a:off x="805749" y="3328201"/>
            <a:ext cx="4272742" cy="2867891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357389" y="4572008"/>
            <a:ext cx="6786611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морские порты доставляется много разных грузов из других стран, которые потом развозят по всей стране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5335209" cy="401138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" name="Рисунок 2" descr="Рисунок3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3571876"/>
            <a:ext cx="4482790" cy="2877015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5" name="Прямоугольник 4"/>
          <p:cNvSpPr/>
          <p:nvPr/>
        </p:nvSpPr>
        <p:spPr>
          <a:xfrm>
            <a:off x="1214414" y="285728"/>
            <a:ext cx="792958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Из портов Дальнего Востока грузы самолётом или автотранспортом доставляются во все уголки России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5000660" cy="389919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" name="Рисунок 2" descr="Рисунок18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3000372"/>
            <a:ext cx="4286280" cy="3339511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5" name="Прямоугольник 4"/>
          <p:cNvSpPr/>
          <p:nvPr/>
        </p:nvSpPr>
        <p:spPr>
          <a:xfrm>
            <a:off x="0" y="5572140"/>
            <a:ext cx="750474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Тайга  - это огромный хвойный лес.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571480"/>
            <a:ext cx="34290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тайге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3657600" cy="281635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" name="Рисунок 2" descr="Рисунок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357562"/>
            <a:ext cx="3437594" cy="2585071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" name="Рисунок 3" descr="Рисунок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9677">
            <a:off x="3484318" y="1772940"/>
            <a:ext cx="2230244" cy="3003395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 descr="Рисунок2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892076">
            <a:off x="6348096" y="698558"/>
            <a:ext cx="1933502" cy="2959585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6" name="Рисунок 5" descr="Рисунок23.jpg">
            <a:hlinkClick r:id="" action="ppaction://noaction"/>
          </p:cNvPr>
          <p:cNvPicPr>
            <a:picLocks noChangeAspect="1"/>
          </p:cNvPicPr>
          <p:nvPr/>
        </p:nvPicPr>
        <p:blipFill>
          <a:blip r:embed="rId6" cstate="print"/>
          <a:srcRect r="11249" b="21154"/>
          <a:stretch>
            <a:fillRect/>
          </a:stretch>
        </p:blipFill>
        <p:spPr>
          <a:xfrm>
            <a:off x="4929190" y="4000504"/>
            <a:ext cx="3408433" cy="2415207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14290"/>
            <a:ext cx="4142792" cy="3129699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" name="Рисунок 2" descr="Рисунок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66923">
            <a:off x="5049521" y="405543"/>
            <a:ext cx="3214710" cy="3227518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" name="Рисунок 3" descr="Рисунок26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48" y="3429000"/>
            <a:ext cx="3835400" cy="2921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429124" y="4000504"/>
            <a:ext cx="4276379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тайге много разных животных.</a:t>
            </a:r>
          </a:p>
          <a:p>
            <a:pPr algn="ctr">
              <a:buFont typeface="Arial" charset="0"/>
              <a:buNone/>
            </a:pP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Здесь люди издавна занимались охотой.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11" descr="В Екатеринбурге на Российском фестивале единства народов встретились фольклористы со всей России (фото Юлии Кочкиной)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43174" y="3714752"/>
            <a:ext cx="3776663" cy="2924175"/>
          </a:xfrm>
        </p:spPr>
      </p:pic>
      <p:sp>
        <p:nvSpPr>
          <p:cNvPr id="24582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285860"/>
            <a:ext cx="9144000" cy="2428890"/>
          </a:xfrm>
        </p:spPr>
        <p:txBody>
          <a:bodyPr/>
          <a:lstStyle/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</a:rPr>
              <a:t>Живут в России разные           У каждого народа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</a:rPr>
              <a:t>Народы с давних пор.              Язык свой и наряд.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</a:rPr>
              <a:t>Одним – тайга по нраву,          Один – черкеску носит,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</a:rPr>
              <a:t>Другим – степной простор.     Другой надел халат.</a:t>
            </a:r>
          </a:p>
          <a:p>
            <a:endParaRPr lang="ru-RU" sz="2400" dirty="0" smtClean="0"/>
          </a:p>
        </p:txBody>
      </p:sp>
      <p:pic>
        <p:nvPicPr>
          <p:cNvPr id="24583" name="Picture 7" descr="ist101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13" y="4572000"/>
            <a:ext cx="8191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9" descr="ist10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" y="4643438"/>
            <a:ext cx="12477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692846" y="214290"/>
            <a:ext cx="575830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Российская семья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6" descr="На «Саянском кольце» можно услышать традиционную музыку народов России (фото Полина Устюжанина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857250"/>
            <a:ext cx="2713038" cy="2519363"/>
          </a:xfrm>
          <a:noFill/>
        </p:spPr>
      </p:pic>
      <p:sp>
        <p:nvSpPr>
          <p:cNvPr id="25605" name="Содержимое 10"/>
          <p:cNvSpPr>
            <a:spLocks noGrp="1"/>
          </p:cNvSpPr>
          <p:nvPr>
            <p:ph sz="half" idx="2"/>
          </p:nvPr>
        </p:nvSpPr>
        <p:spPr>
          <a:xfrm>
            <a:off x="4500563" y="1000125"/>
            <a:ext cx="4429125" cy="5095875"/>
          </a:xfrm>
        </p:spPr>
        <p:txBody>
          <a:bodyPr/>
          <a:lstStyle/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  <a:latin typeface="+mn-lt"/>
              </a:rPr>
              <a:t>Один – рыбак с рожденья,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  <a:latin typeface="+mn-lt"/>
              </a:rPr>
              <a:t>Другой  - оленевод.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  <a:latin typeface="+mn-lt"/>
              </a:rPr>
              <a:t>Один кумыс готовит,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  <a:latin typeface="+mn-lt"/>
              </a:rPr>
              <a:t>Другой готовит мёд.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  <a:latin typeface="+mn-lt"/>
              </a:rPr>
              <a:t>Одним – милее осень,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  <a:latin typeface="+mn-lt"/>
              </a:rPr>
              <a:t>Другим – милей весна.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  <a:latin typeface="+mn-lt"/>
              </a:rPr>
              <a:t>А Родина Россия</a:t>
            </a:r>
          </a:p>
          <a:p>
            <a:pPr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  <a:latin typeface="+mn-lt"/>
              </a:rPr>
              <a:t>У нас у всех - одна.</a:t>
            </a:r>
          </a:p>
          <a:p>
            <a:pPr>
              <a:buFontTx/>
              <a:buNone/>
            </a:pPr>
            <a:endParaRPr lang="ru-RU" dirty="0" smtClean="0"/>
          </a:p>
        </p:txBody>
      </p:sp>
      <p:pic>
        <p:nvPicPr>
          <p:cNvPr id="25607" name="Picture 8" descr="фото | Олег Иванов | Оленевод Бельдыев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3643313"/>
            <a:ext cx="2935288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68" y="3500438"/>
            <a:ext cx="1643062" cy="3071813"/>
          </a:xfr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785938" y="3643313"/>
            <a:ext cx="2928937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Родина краше солнца,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14750" y="4286250"/>
            <a:ext cx="2928938" cy="642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Родина – мать,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" y="4357688"/>
            <a:ext cx="2928938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Нет в мире краше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43375" y="2071688"/>
            <a:ext cx="2928938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Родины нашей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3125" y="5643563"/>
            <a:ext cx="2928938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дороже золота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00563" y="857250"/>
            <a:ext cx="2928937" cy="642938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умей за неё постоять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8212137" y="1925638"/>
            <a:ext cx="792163" cy="7143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7465219" y="2107407"/>
            <a:ext cx="857250" cy="214312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000750" y="285750"/>
            <a:ext cx="1428750" cy="3571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5786438" y="1000125"/>
            <a:ext cx="1500187" cy="500063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643688" y="1428750"/>
            <a:ext cx="857250" cy="85725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Улыбающееся лицо 27"/>
          <p:cNvSpPr/>
          <p:nvPr/>
        </p:nvSpPr>
        <p:spPr>
          <a:xfrm>
            <a:off x="7572375" y="428625"/>
            <a:ext cx="1214438" cy="11430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14283" y="0"/>
            <a:ext cx="37147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Собери пословицы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303 0.00393 L -0.06597 0.003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93 -0.00486 L -0.13107 -0.004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20231E-7 L 0.16077 -0.3063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79769E-6 L -0.37014 0.16786 " pathEditMode="relative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06 0.00278 L -0.12865 0.6739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8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5156497-06a00b9df21cd5440f42f1dd826d46d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1606731"/>
            <a:ext cx="9075738" cy="451943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Американец живет в Америке, поляк в Польше… 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А мы живём в России. Мы россияне.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09" y="0"/>
            <a:ext cx="821537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 каждого человека есть РОДИНА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.bmp"/>
          <p:cNvPicPr>
            <a:picLocks noChangeAspect="1"/>
          </p:cNvPicPr>
          <p:nvPr/>
        </p:nvPicPr>
        <p:blipFill>
          <a:blip r:embed="rId2" cstate="print"/>
          <a:srcRect t="615" r="33430" b="26426"/>
          <a:stretch>
            <a:fillRect/>
          </a:stretch>
        </p:blipFill>
        <p:spPr>
          <a:xfrm>
            <a:off x="1643042" y="214290"/>
            <a:ext cx="6286544" cy="440924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Рисунок 6" descr="Безымянный й.JPG"/>
          <p:cNvPicPr>
            <a:picLocks noChangeAspect="1"/>
          </p:cNvPicPr>
          <p:nvPr/>
        </p:nvPicPr>
        <p:blipFill>
          <a:blip r:embed="rId3" cstate="print"/>
          <a:srcRect l="35494" t="3141" r="19502" b="25127"/>
          <a:stretch>
            <a:fillRect/>
          </a:stretch>
        </p:blipFill>
        <p:spPr>
          <a:xfrm>
            <a:off x="285720" y="3071810"/>
            <a:ext cx="2767024" cy="328614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928926" y="4071942"/>
            <a:ext cx="621507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Наша страна называется Россия. Это наша Родина. Россия -  самая большая страна мира. Это  миролюбивое государство. 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5" descr="ломаносов.jpg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3214688"/>
            <a:ext cx="2201862" cy="28797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4100" name="Рисунок 6" descr="петр1-1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785794"/>
            <a:ext cx="1923313" cy="246043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4101" name="Рисунок 7" descr="суворов2il.jpg">
            <a:hlinkClick r:id="" action="ppaction://noaction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63" y="3286125"/>
            <a:ext cx="2160587" cy="28797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4102" name="Рисунок 8" descr="ушаковpg.jpg">
            <a:hlinkClick r:id="" action="ppaction://noaction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50" y="3286125"/>
            <a:ext cx="1951038" cy="28797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4103" name="TextBox 9"/>
          <p:cNvSpPr txBox="1">
            <a:spLocks noChangeArrowheads="1"/>
          </p:cNvSpPr>
          <p:nvPr/>
        </p:nvSpPr>
        <p:spPr bwMode="auto">
          <a:xfrm>
            <a:off x="357188" y="1500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Екатерина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II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104" name="TextBox 10"/>
          <p:cNvSpPr txBox="1">
            <a:spLocks noChangeArrowheads="1"/>
          </p:cNvSpPr>
          <p:nvPr/>
        </p:nvSpPr>
        <p:spPr bwMode="auto">
          <a:xfrm>
            <a:off x="7358082" y="1500174"/>
            <a:ext cx="1500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Пётр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I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105" name="TextBox 11"/>
          <p:cNvSpPr txBox="1">
            <a:spLocks noChangeArrowheads="1"/>
          </p:cNvSpPr>
          <p:nvPr/>
        </p:nvSpPr>
        <p:spPr bwMode="auto">
          <a:xfrm>
            <a:off x="1" y="6143625"/>
            <a:ext cx="2857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Ломоносов М.В.</a:t>
            </a:r>
          </a:p>
        </p:txBody>
      </p:sp>
      <p:sp>
        <p:nvSpPr>
          <p:cNvPr id="4106" name="TextBox 12"/>
          <p:cNvSpPr txBox="1">
            <a:spLocks noChangeArrowheads="1"/>
          </p:cNvSpPr>
          <p:nvPr/>
        </p:nvSpPr>
        <p:spPr bwMode="auto">
          <a:xfrm>
            <a:off x="3214678" y="6143644"/>
            <a:ext cx="27860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Суворов А.В.</a:t>
            </a:r>
          </a:p>
        </p:txBody>
      </p:sp>
      <p:sp>
        <p:nvSpPr>
          <p:cNvPr id="4107" name="TextBox 13"/>
          <p:cNvSpPr txBox="1">
            <a:spLocks noChangeArrowheads="1"/>
          </p:cNvSpPr>
          <p:nvPr/>
        </p:nvSpPr>
        <p:spPr bwMode="auto">
          <a:xfrm>
            <a:off x="6572250" y="6143625"/>
            <a:ext cx="2143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Ушаков Ф.Ф</a:t>
            </a:r>
          </a:p>
        </p:txBody>
      </p:sp>
      <p:sp>
        <p:nvSpPr>
          <p:cNvPr id="15" name="Управляющая кнопка: домой 14">
            <a:hlinkClick r:id="" action="ppaction://hlinkshowjump?jump=firstslide" highlightClick="1"/>
          </p:cNvPr>
          <p:cNvSpPr/>
          <p:nvPr/>
        </p:nvSpPr>
        <p:spPr>
          <a:xfrm>
            <a:off x="8715375" y="6357938"/>
            <a:ext cx="285750" cy="2857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09" name="Picture 1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28860" y="642918"/>
            <a:ext cx="2071702" cy="257401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305692" y="3244334"/>
            <a:ext cx="2532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Великие люди России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09298" y="0"/>
            <a:ext cx="64266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Великие люди России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9144000" cy="500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-конечная звезда 4">
            <a:hlinkClick r:id="rId3" action="ppaction://hlinksldjump"/>
          </p:cNvPr>
          <p:cNvSpPr/>
          <p:nvPr/>
        </p:nvSpPr>
        <p:spPr>
          <a:xfrm>
            <a:off x="7215206" y="2000240"/>
            <a:ext cx="571500" cy="5000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4-конечная звезда 5">
            <a:hlinkClick r:id="rId4" action="ppaction://hlinksldjump"/>
          </p:cNvPr>
          <p:cNvSpPr/>
          <p:nvPr/>
        </p:nvSpPr>
        <p:spPr>
          <a:xfrm>
            <a:off x="8143900" y="3500438"/>
            <a:ext cx="571500" cy="5000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4-конечная звезда 6">
            <a:hlinkClick r:id="" action="ppaction://noaction"/>
          </p:cNvPr>
          <p:cNvSpPr/>
          <p:nvPr/>
        </p:nvSpPr>
        <p:spPr>
          <a:xfrm>
            <a:off x="5715008" y="3143248"/>
            <a:ext cx="571500" cy="5000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4-конечная звезда 8">
            <a:hlinkClick r:id="rId5" action="ppaction://hlinksldjump"/>
          </p:cNvPr>
          <p:cNvSpPr/>
          <p:nvPr/>
        </p:nvSpPr>
        <p:spPr>
          <a:xfrm>
            <a:off x="6215074" y="3429000"/>
            <a:ext cx="571500" cy="5000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4-конечная звезда 9">
            <a:hlinkClick r:id="" action="ppaction://noaction"/>
          </p:cNvPr>
          <p:cNvSpPr/>
          <p:nvPr/>
        </p:nvSpPr>
        <p:spPr>
          <a:xfrm>
            <a:off x="214313" y="2643188"/>
            <a:ext cx="571500" cy="500062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4-конечная звезда 10">
            <a:hlinkClick r:id="" action="ppaction://noaction"/>
          </p:cNvPr>
          <p:cNvSpPr/>
          <p:nvPr/>
        </p:nvSpPr>
        <p:spPr>
          <a:xfrm>
            <a:off x="1428750" y="3214688"/>
            <a:ext cx="714375" cy="857250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4-конечная звезда 11">
            <a:hlinkClick r:id="" action="ppaction://noaction"/>
          </p:cNvPr>
          <p:cNvSpPr/>
          <p:nvPr/>
        </p:nvSpPr>
        <p:spPr>
          <a:xfrm rot="11199745">
            <a:off x="884304" y="5103538"/>
            <a:ext cx="571500" cy="5000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4-конечная звезда 12"/>
          <p:cNvSpPr/>
          <p:nvPr/>
        </p:nvSpPr>
        <p:spPr>
          <a:xfrm>
            <a:off x="2143125" y="3857625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4-конечная звезда 13"/>
          <p:cNvSpPr/>
          <p:nvPr/>
        </p:nvSpPr>
        <p:spPr>
          <a:xfrm>
            <a:off x="2285984" y="4857760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4-конечная звезда 14"/>
          <p:cNvSpPr/>
          <p:nvPr/>
        </p:nvSpPr>
        <p:spPr>
          <a:xfrm>
            <a:off x="3643306" y="5286388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4-конечная звезда 15"/>
          <p:cNvSpPr/>
          <p:nvPr/>
        </p:nvSpPr>
        <p:spPr>
          <a:xfrm>
            <a:off x="5572132" y="4643446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4-конечная звезда 16"/>
          <p:cNvSpPr/>
          <p:nvPr/>
        </p:nvSpPr>
        <p:spPr>
          <a:xfrm>
            <a:off x="5643570" y="5572140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8" name="4-конечная звезда 17"/>
          <p:cNvSpPr/>
          <p:nvPr/>
        </p:nvSpPr>
        <p:spPr>
          <a:xfrm>
            <a:off x="7858148" y="5643578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" name="4-конечная звезда 18"/>
          <p:cNvSpPr/>
          <p:nvPr/>
        </p:nvSpPr>
        <p:spPr>
          <a:xfrm>
            <a:off x="3857620" y="2928934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4-конечная звезда 19"/>
          <p:cNvSpPr/>
          <p:nvPr/>
        </p:nvSpPr>
        <p:spPr>
          <a:xfrm>
            <a:off x="2928926" y="4286256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4-конечная звезда 20"/>
          <p:cNvSpPr/>
          <p:nvPr/>
        </p:nvSpPr>
        <p:spPr>
          <a:xfrm>
            <a:off x="4429124" y="4643446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4-конечная звезда 21"/>
          <p:cNvSpPr/>
          <p:nvPr/>
        </p:nvSpPr>
        <p:spPr>
          <a:xfrm>
            <a:off x="3571875" y="3429000"/>
            <a:ext cx="571500" cy="500063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124581" y="642919"/>
            <a:ext cx="689483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МОЯ СТРАНА РОССИЯ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C 0.00035 0.03334 0.00521 0.06366 0.01302 0.08334 C 0.01302 0.08426 0.02604 0.11088 0.02604 0.10996 C 0.03316 0.12454 0.03767 0.14514 0.03767 0.1669 C 0.03767 0.21019 0.02083 0.24468 0 0.24584 C -0.02083 0.24468 -0.03715 0.21019 -0.03715 0.1669 C -0.03715 0.14514 -0.03316 0.12454 -0.02604 0.10996 C -0.02604 0.11088 -0.01319 0.08426 -0.01319 0.08334 C -0.00521 0.06366 -0.00052 0.03334 0 -2.59259E-6 Z " pathEditMode="relative" rAng="0" ptsTypes="fffffffff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1 0.04533  0.011 0.08667  0.028 0.11333  C 0.028 0.11467  0.055 0.15067  0.055 0.14933  C 0.07 0.16933  0.079 0.19733  0.079 0.22667  C 0.079 0.28533  0.044 0.332  0 0.33333  C -0.044 0.332  -0.079 0.28533  -0.079 0.22667  C -0.079 0.19733  -0.07 0.16933  -0.055 0.14933  C -0.055 0.15067  -0.028 0.11467  -0.028 0.11333  C -0.011 0.08667  -0.001 0.04533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1 0.04533  0.011 0.08667  0.028 0.11333  C 0.028 0.11467  0.055 0.15067  0.055 0.14933  C 0.07 0.16933  0.079 0.19733  0.079 0.22667  C 0.079 0.28533  0.044 0.332  0 0.33333  C -0.044 0.332  -0.079 0.28533  -0.079 0.22667  C -0.079 0.19733  -0.07 0.16933  -0.055 0.14933  C -0.055 0.15067  -0.028 0.11467  -0.028 0.11333  C -0.011 0.08667  -0.001 0.04533  0 0  Z" pathEditMode="relative" ptsTypes="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C 0.00104 -0.02639 0.01094 -0.05024 0.02795 -0.06574 C 0.02795 -0.06621 0.05503 -0.08727 0.05503 -0.08635 C 0.06997 -0.09792 0.07899 -0.11412 0.07899 -0.13102 C 0.07899 -0.16505 0.04392 -0.1919 0 -0.1926 C -0.04392 -0.1919 -0.07899 -0.16505 -0.07899 -0.13102 C -0.07899 -0.11412 -0.06997 -0.09792 -0.05503 -0.08635 C -0.05503 -0.08727 -0.02795 -0.06621 -0.02795 -0.06574 C -0.01094 -0.05024 -0.00104 -0.02639 0 4.07407E-6 Z " pathEditMode="relative" rAng="0" ptsTypes="fffffffff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8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8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9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9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0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0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1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1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3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3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4286279" cy="322268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" name="Рисунок 2" descr="Рисунок6.jpg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99304">
            <a:off x="5207499" y="992663"/>
            <a:ext cx="3256879" cy="3256879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" name="Рисунок 3" descr="Рисунок5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3500438"/>
            <a:ext cx="4143404" cy="310342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678480" y="0"/>
            <a:ext cx="58251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 Крайнем  Севере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4643446"/>
            <a:ext cx="757239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Крайний Север – самая холодная территория нашей страны.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290"/>
            <a:ext cx="3835630" cy="292893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" name="Рисунок 2" descr="Рисунок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928934"/>
            <a:ext cx="3786214" cy="2502751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" name="Рисунок 3" descr="Рисунок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31360">
            <a:off x="4917335" y="223043"/>
            <a:ext cx="3119951" cy="2871773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 descr="Рисунок9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57752" y="2928934"/>
            <a:ext cx="3571900" cy="2473175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7" name="Прямоугольник 6"/>
          <p:cNvSpPr/>
          <p:nvPr/>
        </p:nvSpPr>
        <p:spPr>
          <a:xfrm>
            <a:off x="1000100" y="4572007"/>
            <a:ext cx="792961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Люди живут  в  домах -чумах, сделанных из шкур оленей. 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Одежда народов севера тоже из шкуры оленей.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край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50061">
            <a:off x="256205" y="445135"/>
            <a:ext cx="3959107" cy="2585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3" name="Рисунок 2" descr="lct10.jpg"/>
          <p:cNvPicPr>
            <a:picLocks noChangeAspect="1"/>
          </p:cNvPicPr>
          <p:nvPr/>
        </p:nvPicPr>
        <p:blipFill>
          <a:blip r:embed="rId3" cstate="print"/>
          <a:srcRect r="2062" b="2082"/>
          <a:stretch>
            <a:fillRect/>
          </a:stretch>
        </p:blipFill>
        <p:spPr>
          <a:xfrm>
            <a:off x="4286248" y="428604"/>
            <a:ext cx="4438726" cy="2928958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" name="Рисунок 3" descr="23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3214686"/>
            <a:ext cx="3881448" cy="291108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85786" y="5286388"/>
            <a:ext cx="835821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Здесь обитают олени, белые медведи, тюлени и моржи.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98824">
            <a:off x="4598504" y="996917"/>
            <a:ext cx="4134233" cy="3107754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3" name="Рисунок 2" descr="Рисунок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85728"/>
            <a:ext cx="4193447" cy="315107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" name="Рисунок 3" descr="Рисунок12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843021">
            <a:off x="682142" y="3262845"/>
            <a:ext cx="4017367" cy="2765727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927444" y="214290"/>
            <a:ext cx="728911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 Дальнем Востоке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52" y="4795897"/>
            <a:ext cx="685804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морях Дальнего Востока водится много рыбы, поэтому его жители занимаются рыбным промыслом.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овый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293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 Узнай природную зону  по описанию</dc:title>
  <dc:creator>Admin</dc:creator>
  <cp:lastModifiedBy>Максим</cp:lastModifiedBy>
  <cp:revision>38</cp:revision>
  <dcterms:created xsi:type="dcterms:W3CDTF">2012-01-20T12:16:48Z</dcterms:created>
  <dcterms:modified xsi:type="dcterms:W3CDTF">2014-01-29T10:26:57Z</dcterms:modified>
</cp:coreProperties>
</file>