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197DF-E9E8-4839-A41F-73051A0DFDE2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09E27-C34C-4C2F-8A8E-2ABE54036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Our%20Story%20in%201%20Minute.mp4" TargetMode="External"/><Relationship Id="rId7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MY HOME PAGE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525963"/>
          </a:xfrm>
        </p:spPr>
        <p:txBody>
          <a:bodyPr/>
          <a:lstStyle/>
          <a:p>
            <a:r>
              <a:rPr lang="en-US" sz="3200" b="1" dirty="0" smtClean="0"/>
              <a:t>Name-</a:t>
            </a:r>
            <a:r>
              <a:rPr lang="en-US" sz="3200" b="1" dirty="0" err="1" smtClean="0"/>
              <a:t>Ilia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Boyko</a:t>
            </a:r>
            <a:endParaRPr lang="en-US" sz="3200" b="1" dirty="0" smtClean="0"/>
          </a:p>
          <a:p>
            <a:r>
              <a:rPr lang="en-US" sz="3200" b="1" dirty="0" smtClean="0"/>
              <a:t>Age- 11</a:t>
            </a:r>
          </a:p>
          <a:p>
            <a:r>
              <a:rPr lang="en-US" sz="3200" b="1" dirty="0" smtClean="0"/>
              <a:t>Class 5”A”</a:t>
            </a:r>
          </a:p>
          <a:p>
            <a:r>
              <a:rPr lang="en-US" sz="3200" b="1" dirty="0" smtClean="0"/>
              <a:t>School- #6</a:t>
            </a:r>
          </a:p>
          <a:p>
            <a:r>
              <a:rPr lang="en-US" sz="3200" b="1" dirty="0" smtClean="0"/>
              <a:t>Home town- Krasnodar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78592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  <a:t>My pictures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1135819"/>
            <a:ext cx="3152825" cy="236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285860"/>
            <a:ext cx="3186106" cy="238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3786190"/>
            <a:ext cx="3617056" cy="271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78581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MENU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6400800" cy="449581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  <a:t>About myself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  <a:hlinkClick r:id="rId3" action="ppaction://hlinksldjump"/>
              </a:rPr>
              <a:t>About my family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  <a:hlinkClick r:id="rId4" action="ppaction://hlinksldjump"/>
              </a:rPr>
              <a:t>About my class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  <a:hlinkClick r:id="rId5" action="ppaction://hlinksldjump"/>
              </a:rPr>
              <a:t>About my school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  <a:hlinkClick r:id="rId6" action="ppaction://hlinksldjump"/>
              </a:rPr>
              <a:t>About my home town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  <a:hlinkClick r:id="rId7" action="ppaction://hlinksldjump"/>
              </a:rPr>
              <a:t>About my hobby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  <a:hlinkClick r:id="rId8" action="ppaction://hlinksldjump"/>
              </a:rPr>
              <a:t>My pictures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  <a:t>About myself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My name is </a:t>
            </a:r>
            <a:r>
              <a:rPr lang="en-US" sz="3600" b="1" dirty="0" err="1" smtClean="0"/>
              <a:t>Ilia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My surname is </a:t>
            </a:r>
            <a:r>
              <a:rPr lang="en-US" sz="3600" b="1" dirty="0" err="1" smtClean="0"/>
              <a:t>Boyko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I ‘m 11</a:t>
            </a:r>
          </a:p>
          <a:p>
            <a:r>
              <a:rPr lang="en-US" sz="3600" b="1" dirty="0" smtClean="0"/>
              <a:t>I’m from </a:t>
            </a:r>
            <a:r>
              <a:rPr lang="en-US" sz="3600" b="1" dirty="0" err="1" smtClean="0"/>
              <a:t>Krasnodar,Russia</a:t>
            </a:r>
            <a:endParaRPr lang="en-US" sz="36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About my family</a:t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785794"/>
            <a:ext cx="4040188" cy="1643074"/>
          </a:xfrm>
        </p:spPr>
        <p:txBody>
          <a:bodyPr>
            <a:normAutofit/>
          </a:bodyPr>
          <a:lstStyle/>
          <a:p>
            <a:r>
              <a:rPr lang="en-US" dirty="0" smtClean="0"/>
              <a:t>This is my mother. Her name is Elena. She is 39. She is a teacher.</a:t>
            </a:r>
          </a:p>
          <a:p>
            <a:r>
              <a:rPr lang="en-US" dirty="0" smtClean="0"/>
              <a:t>She is very busy.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571481"/>
            <a:ext cx="4041775" cy="1857388"/>
          </a:xfrm>
        </p:spPr>
        <p:txBody>
          <a:bodyPr>
            <a:normAutofit/>
          </a:bodyPr>
          <a:lstStyle/>
          <a:p>
            <a:r>
              <a:rPr lang="en-US" dirty="0" smtClean="0"/>
              <a:t>This is my father. His name is </a:t>
            </a:r>
            <a:r>
              <a:rPr lang="en-US" dirty="0" err="1" smtClean="0"/>
              <a:t>Vitaliy</a:t>
            </a:r>
            <a:r>
              <a:rPr lang="en-US" dirty="0" smtClean="0"/>
              <a:t>. He is 43. </a:t>
            </a:r>
            <a:r>
              <a:rPr lang="en-US" dirty="0" smtClean="0"/>
              <a:t>He </a:t>
            </a:r>
            <a:r>
              <a:rPr lang="en-US" dirty="0" smtClean="0"/>
              <a:t>is an engineer. He is always at work.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429000"/>
            <a:ext cx="4040188" cy="303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429000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hlinkClick r:id="rId2" action="ppaction://hlinksldjump"/>
              </a:rPr>
              <a:t>This my dog. His name is </a:t>
            </a:r>
            <a:r>
              <a:rPr lang="en-US" sz="3600" b="1" dirty="0" err="1" smtClean="0">
                <a:hlinkClick r:id="rId2" action="ppaction://hlinksldjump"/>
              </a:rPr>
              <a:t>Erchim</a:t>
            </a:r>
            <a:r>
              <a:rPr lang="en-US" sz="3600" b="1" dirty="0" smtClean="0">
                <a:hlinkClick r:id="rId2" action="ppaction://hlinksldjump"/>
              </a:rPr>
              <a:t>. He is a German Shepherd. He is 2. He is very clever and funny</a:t>
            </a:r>
            <a:r>
              <a:rPr lang="en-US" dirty="0" smtClean="0">
                <a:hlinkClick r:id="rId2" action="ppaction://hlinksldjump"/>
              </a:rPr>
              <a:t>.</a:t>
            </a:r>
            <a:endParaRPr lang="ru-RU" dirty="0">
              <a:hlinkClick r:id="rId2" action="ppaction://hlinksldjump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071678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  <a:t>About my class</a:t>
            </a:r>
            <a:b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I am in Class 5 “A”</a:t>
            </a:r>
          </a:p>
          <a:p>
            <a:pPr algn="ctr"/>
            <a:r>
              <a:rPr lang="en-US" sz="3600" b="1" dirty="0" smtClean="0"/>
              <a:t>There are 29 pupils in my class.</a:t>
            </a:r>
          </a:p>
          <a:p>
            <a:pPr algn="ctr"/>
            <a:r>
              <a:rPr lang="en-US" sz="3600" b="1" dirty="0" smtClean="0"/>
              <a:t>We are good pupils.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  <a:t>About my school</a:t>
            </a:r>
            <a:b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 study at school # 6.</a:t>
            </a:r>
          </a:p>
          <a:p>
            <a:r>
              <a:rPr lang="en-US" b="1" dirty="0" smtClean="0"/>
              <a:t>Our school is not big, but it is very nice.</a:t>
            </a:r>
          </a:p>
          <a:p>
            <a:r>
              <a:rPr lang="en-US" b="1" dirty="0" smtClean="0"/>
              <a:t>There are  3 floors in our school.</a:t>
            </a:r>
            <a:endParaRPr lang="ru-RU" b="1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785926"/>
            <a:ext cx="4667986" cy="3096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  <a:t>About my home town</a:t>
            </a:r>
            <a:b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 live in Krasnodar.</a:t>
            </a:r>
          </a:p>
          <a:p>
            <a:r>
              <a:rPr lang="en-US" sz="3200" b="1" dirty="0" smtClean="0"/>
              <a:t>It is a very beautiful town.</a:t>
            </a:r>
          </a:p>
          <a:p>
            <a:r>
              <a:rPr lang="en-US" sz="3200" b="1" dirty="0" smtClean="0"/>
              <a:t>It is situated in the South of Russia.</a:t>
            </a:r>
            <a:endParaRPr lang="ru-RU" sz="3200" b="1" dirty="0"/>
          </a:p>
        </p:txBody>
      </p:sp>
      <p:pic>
        <p:nvPicPr>
          <p:cNvPr id="1026" name="Picture 2" descr="F:\000000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052736"/>
            <a:ext cx="3960440" cy="2700300"/>
          </a:xfrm>
          <a:prstGeom prst="rect">
            <a:avLst/>
          </a:prstGeom>
          <a:noFill/>
        </p:spPr>
      </p:pic>
      <p:pic>
        <p:nvPicPr>
          <p:cNvPr id="1027" name="Picture 3" descr="F:\101007781_1244873332_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789040"/>
            <a:ext cx="399644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hlinkClick r:id="rId2" action="ppaction://hlinksldjump"/>
              </a:rPr>
              <a:t>About my hobby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My hobby is science.</a:t>
            </a:r>
          </a:p>
          <a:p>
            <a:r>
              <a:rPr lang="en-US" b="1" dirty="0" smtClean="0"/>
              <a:t>I like to study  cosmology.</a:t>
            </a:r>
          </a:p>
          <a:p>
            <a:r>
              <a:rPr lang="en-US" b="1" dirty="0" smtClean="0"/>
              <a:t>I like to watch documentaries.</a:t>
            </a:r>
          </a:p>
          <a:p>
            <a:r>
              <a:rPr lang="en-US" b="1" dirty="0" smtClean="0"/>
              <a:t>My </a:t>
            </a:r>
            <a:r>
              <a:rPr lang="en-US" b="1" dirty="0" err="1" smtClean="0"/>
              <a:t>favourite</a:t>
            </a:r>
            <a:r>
              <a:rPr lang="en-US" b="1" dirty="0" smtClean="0"/>
              <a:t> film is</a:t>
            </a:r>
          </a:p>
          <a:p>
            <a:pPr>
              <a:buNone/>
            </a:pPr>
            <a:r>
              <a:rPr lang="en-US" b="1" dirty="0" smtClean="0">
                <a:hlinkClick r:id="rId3" action="ppaction://hlinkfile"/>
              </a:rPr>
              <a:t>     “ </a:t>
            </a:r>
            <a:r>
              <a:rPr lang="en-US" b="1" dirty="0">
                <a:hlinkClick r:id="rId3" action="ppaction://hlinkfile"/>
              </a:rPr>
              <a:t>T</a:t>
            </a:r>
            <a:r>
              <a:rPr lang="en-US" b="1" dirty="0" smtClean="0">
                <a:hlinkClick r:id="rId3" action="ppaction://hlinkfile"/>
              </a:rPr>
              <a:t>he Universe”</a:t>
            </a:r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71480"/>
            <a:ext cx="1051560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4488" y="1285861"/>
            <a:ext cx="164438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2571744"/>
            <a:ext cx="1069951" cy="159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3500438"/>
            <a:ext cx="2281528" cy="1712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5072074"/>
            <a:ext cx="1998645" cy="149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244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MY HOME PAGE</vt:lpstr>
      <vt:lpstr>MENU</vt:lpstr>
      <vt:lpstr>About myself </vt:lpstr>
      <vt:lpstr>About my family </vt:lpstr>
      <vt:lpstr>This my dog. His name is Erchim. He is a German Shepherd. He is 2. He is very clever and funny.</vt:lpstr>
      <vt:lpstr>About my class </vt:lpstr>
      <vt:lpstr>About my school </vt:lpstr>
      <vt:lpstr>About my home town </vt:lpstr>
      <vt:lpstr>About my hobby </vt:lpstr>
      <vt:lpstr>My pictures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HOME PAGE</dc:title>
  <dc:creator>44</dc:creator>
  <cp:lastModifiedBy>44</cp:lastModifiedBy>
  <cp:revision>20</cp:revision>
  <dcterms:created xsi:type="dcterms:W3CDTF">2013-10-21T06:45:11Z</dcterms:created>
  <dcterms:modified xsi:type="dcterms:W3CDTF">2013-12-12T04:18:38Z</dcterms:modified>
</cp:coreProperties>
</file>