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322796A-CFBB-4B13-BB78-21BFFAF89380}" type="datetimeFigureOut">
              <a:rPr lang="ru-RU" smtClean="0"/>
              <a:t>03.03.2011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D51AC3D-FD33-43CA-B513-45CC1140A083}" type="slidenum">
              <a:rPr lang="ru-RU" smtClean="0"/>
              <a:t>‹#›</a:t>
            </a:fld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Прямоугольник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Прямоугольник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Прямоугольник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56" name="Прямоугольник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Прямоугольник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Прямоугольник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Прямоугольник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  <p:transition spd="med">
    <p:pull dir="r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322796A-CFBB-4B13-BB78-21BFFAF89380}" type="datetimeFigureOut">
              <a:rPr lang="ru-RU" smtClean="0"/>
              <a:t>03.03.2011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D51AC3D-FD33-43CA-B513-45CC1140A08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med">
    <p:pull dir="r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322796A-CFBB-4B13-BB78-21BFFAF89380}" type="datetimeFigureOut">
              <a:rPr lang="ru-RU" smtClean="0"/>
              <a:t>03.03.2011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D51AC3D-FD33-43CA-B513-45CC1140A08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med">
    <p:pull dir="r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322796A-CFBB-4B13-BB78-21BFFAF89380}" type="datetimeFigureOut">
              <a:rPr lang="ru-RU" smtClean="0"/>
              <a:t>03.03.2011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D51AC3D-FD33-43CA-B513-45CC1140A08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med">
    <p:pull dir="r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олилиния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Полилиния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Полилиния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Полилиния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Полилиния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Полилиния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Полилиния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Полилиния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Полилиния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Полилиния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Полилиния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Полилиния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Полилиния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Полилиния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322796A-CFBB-4B13-BB78-21BFFAF89380}" type="datetimeFigureOut">
              <a:rPr lang="ru-RU" smtClean="0"/>
              <a:t>03.03.2011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D51AC3D-FD33-43CA-B513-45CC1140A083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Прямоугольник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Прямоугольник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  <p:transition spd="med">
    <p:pull dir="r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322796A-CFBB-4B13-BB78-21BFFAF89380}" type="datetimeFigureOut">
              <a:rPr lang="ru-RU" smtClean="0"/>
              <a:t>03.03.2011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D51AC3D-FD33-43CA-B513-45CC1140A08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med">
    <p:pull dir="r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Прямоугольник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322796A-CFBB-4B13-BB78-21BFFAF89380}" type="datetimeFigureOut">
              <a:rPr lang="ru-RU" smtClean="0"/>
              <a:t>03.03.2011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D51AC3D-FD33-43CA-B513-45CC1140A083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Прямоугольник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Прямоугольник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Прямоугольник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Прямоугольник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  <p:transition spd="med">
    <p:pull dir="r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322796A-CFBB-4B13-BB78-21BFFAF89380}" type="datetimeFigureOut">
              <a:rPr lang="ru-RU" smtClean="0"/>
              <a:t>03.03.2011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D51AC3D-FD33-43CA-B513-45CC1140A08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med">
    <p:pull dir="r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322796A-CFBB-4B13-BB78-21BFFAF89380}" type="datetimeFigureOut">
              <a:rPr lang="ru-RU" smtClean="0"/>
              <a:t>03.03.2011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D51AC3D-FD33-43CA-B513-45CC1140A08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med">
    <p:pull dir="r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322796A-CFBB-4B13-BB78-21BFFAF89380}" type="datetimeFigureOut">
              <a:rPr lang="ru-RU" smtClean="0"/>
              <a:t>03.03.2011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D51AC3D-FD33-43CA-B513-45CC1140A08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med">
    <p:pull dir="r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Группа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Прямая соединительная линия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Прямая соединительная линия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Прямая соединительная линия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grpSp>
        <p:nvGrpSpPr>
          <p:cNvPr id="14" name="Группа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Прямая соединительная линия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Прямая соединительная линия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Группа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Прямая соединительная линия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Прямая соединительная линия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Прямая соединительная линия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1322796A-CFBB-4B13-BB78-21BFFAF89380}" type="datetimeFigureOut">
              <a:rPr lang="ru-RU" smtClean="0"/>
              <a:t>03.03.2011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8D51AC3D-FD33-43CA-B513-45CC1140A08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med">
    <p:pull dir="r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Прямоугольник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1322796A-CFBB-4B13-BB78-21BFFAF89380}" type="datetimeFigureOut">
              <a:rPr lang="ru-RU" smtClean="0"/>
              <a:t>03.03.2011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8D51AC3D-FD33-43CA-B513-45CC1140A083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ransition spd="med">
    <p:pull dir="rd"/>
  </p:transition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Почему мне интересен космос?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Рахимов Рустам, 1 класс.</a:t>
            </a:r>
            <a:endParaRPr lang="ru-RU" dirty="0"/>
          </a:p>
        </p:txBody>
      </p:sp>
    </p:spTree>
  </p:cSld>
  <p:clrMapOvr>
    <a:masterClrMapping/>
  </p:clrMapOvr>
  <p:transition spd="med">
    <p:pull dir="r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H="1" flipV="1">
            <a:off x="4716016" y="1412775"/>
            <a:ext cx="72008" cy="45719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космос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83568" y="332656"/>
            <a:ext cx="8208912" cy="6264696"/>
          </a:xfrm>
        </p:spPr>
      </p:pic>
    </p:spTree>
  </p:cSld>
  <p:clrMapOvr>
    <a:masterClrMapping/>
  </p:clrMapOvr>
  <p:transition spd="med">
    <p:pull dir="r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4788024" y="1484783"/>
            <a:ext cx="45719" cy="45719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космос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755576" y="260648"/>
            <a:ext cx="7992888" cy="6336704"/>
          </a:xfrm>
        </p:spPr>
      </p:pic>
    </p:spTree>
  </p:cSld>
  <p:clrMapOvr>
    <a:masterClrMapping/>
  </p:clrMapOvr>
  <p:transition spd="med">
    <p:pull dir="r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H="1">
            <a:off x="6228184" y="3212977"/>
            <a:ext cx="72008" cy="36004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5" name="Содержимое 4" descr="космос4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611560" y="692696"/>
            <a:ext cx="4320480" cy="5661394"/>
          </a:xfrm>
        </p:spPr>
      </p:pic>
      <p:pic>
        <p:nvPicPr>
          <p:cNvPr id="6" name="Содержимое 5" descr="космос10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716016" y="685944"/>
            <a:ext cx="3816424" cy="5669682"/>
          </a:xfrm>
        </p:spPr>
      </p:pic>
    </p:spTree>
  </p:cSld>
  <p:clrMapOvr>
    <a:masterClrMapping/>
  </p:clrMapOvr>
  <p:transition spd="med">
    <p:pull dir="r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H="1">
            <a:off x="5580112" y="3573016"/>
            <a:ext cx="1152128" cy="1584176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5" name="Содержимое 4" descr="космос5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67544" y="332656"/>
            <a:ext cx="4387966" cy="3672408"/>
          </a:xfrm>
        </p:spPr>
      </p:pic>
      <p:pic>
        <p:nvPicPr>
          <p:cNvPr id="6" name="Содержимое 5" descr="космос6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644008" y="3501008"/>
            <a:ext cx="4032448" cy="3172192"/>
          </a:xfrm>
        </p:spPr>
      </p:pic>
    </p:spTree>
  </p:cSld>
  <p:clrMapOvr>
    <a:masterClrMapping/>
  </p:clrMapOvr>
  <p:transition spd="med">
    <p:pull dir="r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4644008" y="1484784"/>
            <a:ext cx="2232248" cy="864096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космос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835696" y="404664"/>
            <a:ext cx="5832648" cy="5976664"/>
          </a:xfrm>
        </p:spPr>
      </p:pic>
    </p:spTree>
  </p:cSld>
  <p:clrMapOvr>
    <a:masterClrMapping/>
  </p:clrMapOvr>
  <p:transition spd="med">
    <p:pull dir="r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16016" y="1628800"/>
            <a:ext cx="1368152" cy="936104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космос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187624" y="404664"/>
            <a:ext cx="6984776" cy="5976664"/>
          </a:xfrm>
        </p:spPr>
      </p:pic>
    </p:spTree>
  </p:cSld>
  <p:clrMapOvr>
    <a:masterClrMapping/>
  </p:clrMapOvr>
  <p:transition spd="med">
    <p:pull dir="r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0" y="1916832"/>
            <a:ext cx="1296144" cy="72008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космос8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157305" y="514241"/>
            <a:ext cx="7159111" cy="5795079"/>
          </a:xfrm>
        </p:spPr>
      </p:pic>
    </p:spTree>
  </p:cSld>
  <p:clrMapOvr>
    <a:masterClrMapping/>
  </p:clrMapOvr>
  <p:transition spd="med">
    <p:pull dir="r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0" y="2276872"/>
            <a:ext cx="1152128" cy="576064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космос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755576" y="476672"/>
            <a:ext cx="7992887" cy="6120680"/>
          </a:xfrm>
        </p:spPr>
      </p:pic>
    </p:spTree>
  </p:cSld>
  <p:clrMapOvr>
    <a:masterClrMapping/>
  </p:clrMapOvr>
  <p:transition spd="med">
    <p:pull dir="rd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Метро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Метро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27</TotalTime>
  <Words>11</Words>
  <Application>Microsoft Office PowerPoint</Application>
  <PresentationFormat>Экран (4:3)</PresentationFormat>
  <Paragraphs>2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Метро</vt:lpstr>
      <vt:lpstr>Почему мне интересен космос?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Почему мне интересен космос?</dc:title>
  <dc:creator>Admin</dc:creator>
  <cp:lastModifiedBy>Admin</cp:lastModifiedBy>
  <cp:revision>3</cp:revision>
  <dcterms:created xsi:type="dcterms:W3CDTF">2011-03-02T20:20:35Z</dcterms:created>
  <dcterms:modified xsi:type="dcterms:W3CDTF">2011-03-02T20:47:54Z</dcterms:modified>
</cp:coreProperties>
</file>