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6" r:id="rId4"/>
    <p:sldId id="269" r:id="rId5"/>
    <p:sldId id="270" r:id="rId6"/>
    <p:sldId id="277" r:id="rId7"/>
    <p:sldId id="267" r:id="rId8"/>
    <p:sldId id="258" r:id="rId9"/>
    <p:sldId id="260" r:id="rId10"/>
    <p:sldId id="264" r:id="rId11"/>
    <p:sldId id="261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 учреждение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детский сад № 2 комбинированного вида</a:t>
            </a:r>
          </a:p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 г. Санкт-Петербург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556792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Презентация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 проекту образовательной деятельности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по теме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«</a:t>
            </a:r>
            <a:r>
              <a:rPr lang="ru-RU" b="1" dirty="0" smtClean="0">
                <a:latin typeface="Arial" pitchFamily="34" charset="0"/>
              </a:rPr>
              <a:t>Согреем памятью сердца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»</a:t>
            </a:r>
            <a:r>
              <a:rPr lang="ru-RU" dirty="0" smtClean="0">
                <a:latin typeface="Arial" pitchFamily="34" charset="0"/>
              </a:rPr>
              <a:t> старшая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группа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«</a:t>
            </a:r>
            <a:r>
              <a:rPr lang="ru-RU" dirty="0" smtClean="0">
                <a:latin typeface="Arial" pitchFamily="34" charset="0"/>
              </a:rPr>
              <a:t>Светлячки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» (</a:t>
            </a:r>
            <a:r>
              <a:rPr lang="ru-RU" dirty="0" err="1" smtClean="0">
                <a:latin typeface="Arial" pitchFamily="34" charset="0"/>
              </a:rPr>
              <a:t>амблиопия</a:t>
            </a:r>
            <a:r>
              <a:rPr lang="ru-RU" dirty="0" smtClean="0">
                <a:latin typeface="Arial" pitchFamily="34" charset="0"/>
              </a:rPr>
              <a:t> и косоглазие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6" descr="H:\DCIM\101NIKON\DSCN22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2780928"/>
            <a:ext cx="426965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9512" y="3861048"/>
            <a:ext cx="4305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«Давайте вспомним о Блокаде.</a:t>
            </a:r>
          </a:p>
          <a:p>
            <a:r>
              <a:rPr lang="ru-RU" sz="2400" dirty="0" smtClean="0"/>
              <a:t>О ней никак нельзя забыть»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5733256"/>
            <a:ext cx="3309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Составил: </a:t>
            </a:r>
          </a:p>
          <a:p>
            <a:r>
              <a:rPr lang="ru-RU" dirty="0" smtClean="0"/>
              <a:t>в</a:t>
            </a:r>
            <a:r>
              <a:rPr lang="ru-RU" dirty="0" smtClean="0"/>
              <a:t>оспитатель </a:t>
            </a:r>
            <a:r>
              <a:rPr lang="ru-RU" dirty="0" err="1" smtClean="0"/>
              <a:t>Галеева</a:t>
            </a:r>
            <a:r>
              <a:rPr lang="ru-RU" dirty="0" smtClean="0"/>
              <a:t> Н.П </a:t>
            </a:r>
          </a:p>
          <a:p>
            <a:r>
              <a:rPr lang="en-US" dirty="0" smtClean="0"/>
              <a:t>I</a:t>
            </a:r>
            <a:r>
              <a:rPr lang="ru-RU" dirty="0" smtClean="0"/>
              <a:t> квалификационной категории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DCIM\101NIKON\DSCN23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060848"/>
            <a:ext cx="6396203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:\DCIM\101NIKON\DSCN22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4860032" y="0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DCIM\101NIKON\DSCN22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260648"/>
            <a:ext cx="4211960" cy="31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H:\DCIM\101NIKON\DSCN22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0647"/>
            <a:ext cx="4248472" cy="3186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979712" y="3501008"/>
            <a:ext cx="534428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«Спасибо тем, кто город </a:t>
            </a:r>
          </a:p>
          <a:p>
            <a:r>
              <a:rPr lang="ru-RU" sz="2800" dirty="0" smtClean="0"/>
              <a:t>отстоял,</a:t>
            </a:r>
          </a:p>
          <a:p>
            <a:r>
              <a:rPr lang="ru-RU" sz="2800" dirty="0" smtClean="0"/>
              <a:t>Кто выжил в эту страшную </a:t>
            </a:r>
          </a:p>
          <a:p>
            <a:r>
              <a:rPr lang="ru-RU" sz="2800" dirty="0" smtClean="0"/>
              <a:t>Блокаду.</a:t>
            </a:r>
          </a:p>
          <a:p>
            <a:r>
              <a:rPr lang="ru-RU" sz="2800" dirty="0" smtClean="0"/>
              <a:t>Кто восстанавливал, </a:t>
            </a:r>
          </a:p>
          <a:p>
            <a:r>
              <a:rPr lang="ru-RU" sz="2800" dirty="0" smtClean="0"/>
              <a:t>из пепла возрождал.</a:t>
            </a:r>
          </a:p>
          <a:p>
            <a:r>
              <a:rPr lang="ru-RU" sz="2800" dirty="0" smtClean="0"/>
              <a:t>Спасибо вам, герои Ленинграда!»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DCIM\101NIKON\DSCN22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25552"/>
            <a:ext cx="5376598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027919" y="332656"/>
            <a:ext cx="511608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«Пусть всегда будет солнце, </a:t>
            </a:r>
          </a:p>
          <a:p>
            <a:r>
              <a:rPr lang="ru-RU" sz="3200" dirty="0" smtClean="0"/>
              <a:t>П</a:t>
            </a:r>
            <a:r>
              <a:rPr lang="ru-RU" sz="3200" dirty="0" smtClean="0"/>
              <a:t>усть всегда будет небо,</a:t>
            </a:r>
          </a:p>
          <a:p>
            <a:r>
              <a:rPr lang="ru-RU" sz="3200" dirty="0" smtClean="0"/>
              <a:t>Пусть всегда будет мама,</a:t>
            </a:r>
          </a:p>
          <a:p>
            <a:r>
              <a:rPr lang="ru-RU" sz="3200" dirty="0" smtClean="0"/>
              <a:t>Пусть всегда буду Я.»</a:t>
            </a:r>
            <a:endParaRPr lang="ru-RU" sz="3200" dirty="0"/>
          </a:p>
        </p:txBody>
      </p:sp>
      <p:pic>
        <p:nvPicPr>
          <p:cNvPr id="4" name="Picture 2" descr="H:\DCIM\101NIKON\DSCN22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816423" cy="2862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:\DCIM\101NIKON\DSCN22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4149080"/>
            <a:ext cx="3611893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88640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Проблема: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недостаток воспитания патриотических чувств у современных детей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Цель проекта: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дать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представление о Ленинградской блокаде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12776"/>
            <a:ext cx="915699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Задачи проекта:</a:t>
            </a:r>
          </a:p>
          <a:p>
            <a:r>
              <a:rPr lang="ru-RU" sz="2800" dirty="0" smtClean="0"/>
              <a:t>-закрепить представления детей о героическом прошлом</a:t>
            </a:r>
          </a:p>
          <a:p>
            <a:r>
              <a:rPr lang="ru-RU" sz="2800" dirty="0" smtClean="0"/>
              <a:t> нашего города</a:t>
            </a:r>
          </a:p>
          <a:p>
            <a:r>
              <a:rPr lang="ru-RU" sz="2800" dirty="0" smtClean="0"/>
              <a:t>-воспитывать любовь к родному городу, его традициям</a:t>
            </a:r>
          </a:p>
          <a:p>
            <a:r>
              <a:rPr lang="ru-RU" sz="2800" dirty="0" smtClean="0"/>
              <a:t>-познакомить детей с художественными произведениями </a:t>
            </a:r>
          </a:p>
          <a:p>
            <a:r>
              <a:rPr lang="ru-RU" sz="2800" dirty="0" smtClean="0"/>
              <a:t>посвященными Блокаде Ленинграда</a:t>
            </a:r>
          </a:p>
          <a:p>
            <a:r>
              <a:rPr lang="ru-RU" sz="2800" dirty="0" smtClean="0"/>
              <a:t>-формирование уважительного отношения к старшему </a:t>
            </a:r>
          </a:p>
          <a:p>
            <a:r>
              <a:rPr lang="ru-RU" sz="2800" dirty="0" smtClean="0"/>
              <a:t>п</a:t>
            </a:r>
            <a:r>
              <a:rPr lang="ru-RU" sz="2800" dirty="0" smtClean="0"/>
              <a:t>околению</a:t>
            </a:r>
          </a:p>
          <a:p>
            <a:r>
              <a:rPr lang="ru-RU" sz="2800" dirty="0" smtClean="0"/>
              <a:t>-воспитывать патриотические чувства, гордость за свою</a:t>
            </a:r>
          </a:p>
          <a:p>
            <a:r>
              <a:rPr lang="ru-RU" sz="2800" dirty="0" smtClean="0"/>
              <a:t>страну</a:t>
            </a:r>
          </a:p>
          <a:p>
            <a:endParaRPr lang="ru-RU" sz="2800" dirty="0" smtClean="0"/>
          </a:p>
          <a:p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5689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Предварительная работа:</a:t>
            </a:r>
          </a:p>
          <a:p>
            <a:r>
              <a:rPr lang="ru-RU" sz="2800" dirty="0" smtClean="0"/>
              <a:t>-рассматривание иллюстраций и картины с пейзажами Санкт-Петербурга </a:t>
            </a:r>
          </a:p>
          <a:p>
            <a:r>
              <a:rPr lang="ru-RU" sz="2800" dirty="0" smtClean="0"/>
              <a:t>-рассматривание </a:t>
            </a:r>
            <a:r>
              <a:rPr lang="ru-RU" sz="2800" dirty="0" smtClean="0"/>
              <a:t>рисунков и иллюстраций блокадного </a:t>
            </a:r>
            <a:r>
              <a:rPr lang="ru-RU" sz="2800" dirty="0" smtClean="0"/>
              <a:t>города, иллюстраций времен Великой Отечественной войны</a:t>
            </a:r>
          </a:p>
          <a:p>
            <a:r>
              <a:rPr lang="ru-RU" sz="2800" dirty="0" smtClean="0"/>
              <a:t>-знакомство с книгой и рассматривание иллюстраций из книги Н. </a:t>
            </a:r>
            <a:r>
              <a:rPr lang="ru-RU" sz="2800" dirty="0" err="1" smtClean="0"/>
              <a:t>Ходза</a:t>
            </a:r>
            <a:r>
              <a:rPr lang="ru-RU" sz="2800" dirty="0" smtClean="0"/>
              <a:t> «Дорога Жизни» </a:t>
            </a:r>
          </a:p>
          <a:p>
            <a:r>
              <a:rPr lang="ru-RU" sz="2800" dirty="0" smtClean="0"/>
              <a:t>-</a:t>
            </a:r>
            <a:r>
              <a:rPr lang="ru-RU" sz="2800" dirty="0" smtClean="0"/>
              <a:t>чтение рассказов, стихов по теме</a:t>
            </a:r>
          </a:p>
          <a:p>
            <a:r>
              <a:rPr lang="ru-RU" sz="2800" dirty="0" smtClean="0"/>
              <a:t>-разучивание песен, танцев, стихов к празднику</a:t>
            </a:r>
          </a:p>
          <a:p>
            <a:r>
              <a:rPr lang="ru-RU" sz="2800" dirty="0" smtClean="0"/>
              <a:t>-проведение беседы с  </a:t>
            </a:r>
            <a:r>
              <a:rPr lang="ru-RU" sz="2800" dirty="0" err="1" smtClean="0"/>
              <a:t>Лепиховой</a:t>
            </a:r>
            <a:r>
              <a:rPr lang="ru-RU" sz="2800" dirty="0" smtClean="0"/>
              <a:t> В.Д. жителем блокадного Ленинграда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DCIM\101NIKON\DSCN22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556792"/>
            <a:ext cx="576064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27584" y="188640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Беседы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с  </a:t>
            </a:r>
            <a:r>
              <a:rPr lang="ru-RU" sz="2800" dirty="0" err="1" smtClean="0"/>
              <a:t>Лепиховой</a:t>
            </a:r>
            <a:r>
              <a:rPr lang="ru-RU" sz="2800" dirty="0" smtClean="0"/>
              <a:t> В.Д. </a:t>
            </a:r>
            <a:r>
              <a:rPr lang="ru-RU" sz="2800" dirty="0" smtClean="0"/>
              <a:t>-</a:t>
            </a:r>
          </a:p>
          <a:p>
            <a:pPr algn="ctr"/>
            <a:r>
              <a:rPr lang="ru-RU" sz="2800" dirty="0" smtClean="0"/>
              <a:t>жителем </a:t>
            </a:r>
            <a:r>
              <a:rPr lang="ru-RU" sz="2800" dirty="0" smtClean="0"/>
              <a:t>блокадного </a:t>
            </a:r>
            <a:r>
              <a:rPr lang="ru-RU" sz="2800" dirty="0" smtClean="0"/>
              <a:t>Ленинграда.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047656" y="2132856"/>
            <a:ext cx="30963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«Мы в городе славном родились с  тобой.</a:t>
            </a:r>
          </a:p>
          <a:p>
            <a:r>
              <a:rPr lang="ru-RU" sz="2800" dirty="0" smtClean="0"/>
              <a:t>Мы помним всегда, что наш город-герой.»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DCIM\101NIKON\DSCN22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19" y="260648"/>
            <a:ext cx="403244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:\DCIM\101NIKON\DSCN22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75516" y="188640"/>
            <a:ext cx="412845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H:\DCIM\101NIKON\DSCN22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08512" y="3645024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3789040"/>
            <a:ext cx="374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«Блокадной зимой</a:t>
            </a:r>
          </a:p>
          <a:p>
            <a:r>
              <a:rPr lang="ru-RU" sz="2800" dirty="0" smtClean="0"/>
              <a:t>   в кольце огневом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508518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Он выстоял в битве</a:t>
            </a:r>
          </a:p>
          <a:p>
            <a:r>
              <a:rPr lang="ru-RU" sz="2800" dirty="0" smtClean="0"/>
              <a:t>жестокой с </a:t>
            </a:r>
            <a:r>
              <a:rPr lang="ru-RU" sz="2800" dirty="0" smtClean="0"/>
              <a:t>врагом»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DCIM\101NIKON\DSCN22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012160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:\DCIM\101NIKON\DSCN22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1" y="3573016"/>
            <a:ext cx="4572000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:\DCIM\101NIKON\DSCN22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591018"/>
            <a:ext cx="4499992" cy="326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:\DCIM\101NIKON\DSCN22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8144" y="0"/>
            <a:ext cx="3096344" cy="3542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01216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Торжественное мероприятие посвященное 70-летию со дня освобождения Ленинграда от фашистской блокады.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DCIM\101NIKON\DSCN22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1196752"/>
            <a:ext cx="4896544" cy="4343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331640" y="0"/>
            <a:ext cx="63589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«Враги окружили наш город,</a:t>
            </a:r>
          </a:p>
          <a:p>
            <a:r>
              <a:rPr lang="ru-RU" sz="3200" dirty="0" smtClean="0"/>
              <a:t>  В блокадном кольце Ленинград.»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5589240"/>
            <a:ext cx="69385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«Над Лиговским, Невским проспектом</a:t>
            </a:r>
          </a:p>
          <a:p>
            <a:r>
              <a:rPr lang="ru-RU" sz="3200" dirty="0" smtClean="0"/>
              <a:t>  Снаряды и пули летят.»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H:\DCIM\101NIKON\DSCN22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93096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:\DCIM\101NIKON\DSCN22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4293096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H:\DCIM\101NIKON\DSCN227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1" y="-1"/>
            <a:ext cx="3491880" cy="2618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:\DCIM\101NIKON\DSCN227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" y="0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23528" y="2636912"/>
            <a:ext cx="8490401" cy="175432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900 долгих дней </a:t>
            </a:r>
          </a:p>
          <a:p>
            <a:pPr algn="ctr"/>
            <a:r>
              <a:rPr lang="ru-RU" sz="3200" dirty="0" smtClean="0"/>
              <a:t>бесконечно тянулись.</a:t>
            </a:r>
          </a:p>
          <a:p>
            <a:r>
              <a:rPr lang="ru-RU" sz="3200" dirty="0" smtClean="0"/>
              <a:t>Но вы были сильней, пред врагом не согнулись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CIM\101NIKON\DSCN22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332656"/>
            <a:ext cx="5376597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331640" y="4581128"/>
            <a:ext cx="692279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«Нам сейчас даже трудно представить</a:t>
            </a:r>
          </a:p>
          <a:p>
            <a:r>
              <a:rPr lang="ru-RU" sz="3200" dirty="0" smtClean="0"/>
              <a:t>Как в огне полыхали дома,</a:t>
            </a:r>
          </a:p>
          <a:p>
            <a:r>
              <a:rPr lang="ru-RU" sz="3200" dirty="0" smtClean="0"/>
              <a:t>Как летели на город снаряды </a:t>
            </a:r>
          </a:p>
          <a:p>
            <a:r>
              <a:rPr lang="ru-RU" sz="3200" dirty="0" smtClean="0"/>
              <a:t>И горела родная земля»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353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13</cp:revision>
  <dcterms:created xsi:type="dcterms:W3CDTF">2014-01-28T06:14:43Z</dcterms:created>
  <dcterms:modified xsi:type="dcterms:W3CDTF">2014-01-28T10:56:26Z</dcterms:modified>
</cp:coreProperties>
</file>