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sldIdLst>
    <p:sldId id="258" r:id="rId3"/>
    <p:sldId id="259" r:id="rId4"/>
    <p:sldId id="260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FE34075-C9D0-4102-A536-C59314B8E7D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006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54198-D6E3-441B-9C24-DE1B23243C2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476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591F891-645D-440B-82A5-AFCDF0D47FC4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017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591F891-645D-440B-82A5-AFCDF0D47FC4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425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3188" y="373488"/>
            <a:ext cx="10341736" cy="2112135"/>
          </a:xfrm>
        </p:spPr>
        <p:txBody>
          <a:bodyPr/>
          <a:lstStyle/>
          <a:p>
            <a:r>
              <a:rPr lang="ru-RU" sz="9600" dirty="0" smtClean="0"/>
              <a:t>Проект</a:t>
            </a:r>
            <a:endParaRPr lang="ru-RU" sz="9600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38648" y="2485623"/>
            <a:ext cx="10328856" cy="4043966"/>
          </a:xfrm>
        </p:spPr>
        <p:txBody>
          <a:bodyPr/>
          <a:lstStyle/>
          <a:p>
            <a:r>
              <a:rPr lang="ru-RU" sz="6600" dirty="0" smtClean="0"/>
              <a:t>«Как я провёл лето.»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Выполнил: </a:t>
            </a:r>
            <a:r>
              <a:rPr lang="ru-RU" dirty="0" err="1" smtClean="0"/>
              <a:t>Папахристу</a:t>
            </a:r>
            <a:r>
              <a:rPr lang="ru-RU" dirty="0" smtClean="0"/>
              <a:t> Михаил</a:t>
            </a:r>
            <a:endParaRPr lang="ru-RU" dirty="0" smtClean="0"/>
          </a:p>
          <a:p>
            <a:r>
              <a:rPr lang="ru-RU" sz="2800" dirty="0"/>
              <a:t>у</a:t>
            </a:r>
            <a:r>
              <a:rPr lang="ru-RU" sz="2800" dirty="0" smtClean="0"/>
              <a:t>ченик </a:t>
            </a:r>
            <a:r>
              <a:rPr lang="ru-RU" sz="2800" dirty="0" smtClean="0"/>
              <a:t>3 «Б» класса</a:t>
            </a:r>
          </a:p>
          <a:p>
            <a:r>
              <a:rPr lang="ru-RU" sz="2800" dirty="0" smtClean="0"/>
              <a:t>МОУ СОШ №6 г. о. Жуковский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74638"/>
            <a:ext cx="11071537" cy="634510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74638"/>
            <a:ext cx="10972799" cy="5851525"/>
          </a:xfrm>
        </p:spPr>
      </p:pic>
    </p:spTree>
    <p:extLst>
      <p:ext uri="{BB962C8B-B14F-4D97-AF65-F5344CB8AC3E}">
        <p14:creationId xmlns:p14="http://schemas.microsoft.com/office/powerpoint/2010/main" val="244844097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CB140"/>
      </a:lt1>
      <a:dk2>
        <a:srgbClr val="000000"/>
      </a:dk2>
      <a:lt2>
        <a:srgbClr val="B2B2B2"/>
      </a:lt2>
      <a:accent1>
        <a:srgbClr val="FEE4BD"/>
      </a:accent1>
      <a:accent2>
        <a:srgbClr val="FCC572"/>
      </a:accent2>
      <a:accent3>
        <a:srgbClr val="FDD5AF"/>
      </a:accent3>
      <a:accent4>
        <a:srgbClr val="000000"/>
      </a:accent4>
      <a:accent5>
        <a:srgbClr val="FEEFDB"/>
      </a:accent5>
      <a:accent6>
        <a:srgbClr val="E4B267"/>
      </a:accent6>
      <a:hlink>
        <a:srgbClr val="6B532E"/>
      </a:hlink>
      <a:folHlink>
        <a:srgbClr val="C97A03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CB140"/>
        </a:lt1>
        <a:dk2>
          <a:srgbClr val="000000"/>
        </a:dk2>
        <a:lt2>
          <a:srgbClr val="B2B2B2"/>
        </a:lt2>
        <a:accent1>
          <a:srgbClr val="FEE4BD"/>
        </a:accent1>
        <a:accent2>
          <a:srgbClr val="FCC572"/>
        </a:accent2>
        <a:accent3>
          <a:srgbClr val="FDD5AF"/>
        </a:accent3>
        <a:accent4>
          <a:srgbClr val="000000"/>
        </a:accent4>
        <a:accent5>
          <a:srgbClr val="FEEFDB"/>
        </a:accent5>
        <a:accent6>
          <a:srgbClr val="E4B267"/>
        </a:accent6>
        <a:hlink>
          <a:srgbClr val="6B532E"/>
        </a:hlink>
        <a:folHlink>
          <a:srgbClr val="C97A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CB140"/>
        </a:lt1>
        <a:dk2>
          <a:srgbClr val="000000"/>
        </a:dk2>
        <a:lt2>
          <a:srgbClr val="B2B2B2"/>
        </a:lt2>
        <a:accent1>
          <a:srgbClr val="FB9E75"/>
        </a:accent1>
        <a:accent2>
          <a:srgbClr val="FCD740"/>
        </a:accent2>
        <a:accent3>
          <a:srgbClr val="FDD5AF"/>
        </a:accent3>
        <a:accent4>
          <a:srgbClr val="000000"/>
        </a:accent4>
        <a:accent5>
          <a:srgbClr val="FDCCBD"/>
        </a:accent5>
        <a:accent6>
          <a:srgbClr val="E4C339"/>
        </a:accent6>
        <a:hlink>
          <a:srgbClr val="A43E02"/>
        </a:hlink>
        <a:folHlink>
          <a:srgbClr val="A363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CB140"/>
        </a:lt1>
        <a:dk2>
          <a:srgbClr val="000000"/>
        </a:dk2>
        <a:lt2>
          <a:srgbClr val="B2B2B2"/>
        </a:lt2>
        <a:accent1>
          <a:srgbClr val="D68102"/>
        </a:accent1>
        <a:accent2>
          <a:srgbClr val="0F8EBB"/>
        </a:accent2>
        <a:accent3>
          <a:srgbClr val="FDD5AF"/>
        </a:accent3>
        <a:accent4>
          <a:srgbClr val="000000"/>
        </a:accent4>
        <a:accent5>
          <a:srgbClr val="E8C1AA"/>
        </a:accent5>
        <a:accent6>
          <a:srgbClr val="0C80A9"/>
        </a:accent6>
        <a:hlink>
          <a:srgbClr val="A36303"/>
        </a:hlink>
        <a:folHlink>
          <a:srgbClr val="1C0FB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CB140"/>
        </a:lt1>
        <a:dk2>
          <a:srgbClr val="000000"/>
        </a:dk2>
        <a:lt2>
          <a:srgbClr val="B2B2B2"/>
        </a:lt2>
        <a:accent1>
          <a:srgbClr val="AC7013"/>
        </a:accent1>
        <a:accent2>
          <a:srgbClr val="81A518"/>
        </a:accent2>
        <a:accent3>
          <a:srgbClr val="FDD5AF"/>
        </a:accent3>
        <a:accent4>
          <a:srgbClr val="000000"/>
        </a:accent4>
        <a:accent5>
          <a:srgbClr val="D2BBAA"/>
        </a:accent5>
        <a:accent6>
          <a:srgbClr val="749515"/>
        </a:accent6>
        <a:hlink>
          <a:srgbClr val="0D4DA3"/>
        </a:hlink>
        <a:folHlink>
          <a:srgbClr val="A30D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EE4BD"/>
        </a:accent1>
        <a:accent2>
          <a:srgbClr val="FCC572"/>
        </a:accent2>
        <a:accent3>
          <a:srgbClr val="FFFFFF"/>
        </a:accent3>
        <a:accent4>
          <a:srgbClr val="000000"/>
        </a:accent4>
        <a:accent5>
          <a:srgbClr val="FEEFDB"/>
        </a:accent5>
        <a:accent6>
          <a:srgbClr val="E4B267"/>
        </a:accent6>
        <a:hlink>
          <a:srgbClr val="6B532E"/>
        </a:hlink>
        <a:folHlink>
          <a:srgbClr val="C97A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B9E75"/>
        </a:accent1>
        <a:accent2>
          <a:srgbClr val="FCD740"/>
        </a:accent2>
        <a:accent3>
          <a:srgbClr val="FFFFFF"/>
        </a:accent3>
        <a:accent4>
          <a:srgbClr val="000000"/>
        </a:accent4>
        <a:accent5>
          <a:srgbClr val="FDCCBD"/>
        </a:accent5>
        <a:accent6>
          <a:srgbClr val="E4C339"/>
        </a:accent6>
        <a:hlink>
          <a:srgbClr val="A43E02"/>
        </a:hlink>
        <a:folHlink>
          <a:srgbClr val="A363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D68102"/>
        </a:accent1>
        <a:accent2>
          <a:srgbClr val="0F8EBB"/>
        </a:accent2>
        <a:accent3>
          <a:srgbClr val="FFFFFF"/>
        </a:accent3>
        <a:accent4>
          <a:srgbClr val="000000"/>
        </a:accent4>
        <a:accent5>
          <a:srgbClr val="E8C1AA"/>
        </a:accent5>
        <a:accent6>
          <a:srgbClr val="0C80A9"/>
        </a:accent6>
        <a:hlink>
          <a:srgbClr val="A36303"/>
        </a:hlink>
        <a:folHlink>
          <a:srgbClr val="1C0FB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AC7013"/>
        </a:accent1>
        <a:accent2>
          <a:srgbClr val="81A518"/>
        </a:accent2>
        <a:accent3>
          <a:srgbClr val="FFFFFF"/>
        </a:accent3>
        <a:accent4>
          <a:srgbClr val="000000"/>
        </a:accent4>
        <a:accent5>
          <a:srgbClr val="D2BBAA"/>
        </a:accent5>
        <a:accent6>
          <a:srgbClr val="749515"/>
        </a:accent6>
        <a:hlink>
          <a:srgbClr val="0D4DA3"/>
        </a:hlink>
        <a:folHlink>
          <a:srgbClr val="A30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CB140"/>
      </a:lt1>
      <a:dk2>
        <a:srgbClr val="000000"/>
      </a:dk2>
      <a:lt2>
        <a:srgbClr val="B2B2B2"/>
      </a:lt2>
      <a:accent1>
        <a:srgbClr val="FEE4BD"/>
      </a:accent1>
      <a:accent2>
        <a:srgbClr val="FCC572"/>
      </a:accent2>
      <a:accent3>
        <a:srgbClr val="FDD5AF"/>
      </a:accent3>
      <a:accent4>
        <a:srgbClr val="000000"/>
      </a:accent4>
      <a:accent5>
        <a:srgbClr val="FEEFDB"/>
      </a:accent5>
      <a:accent6>
        <a:srgbClr val="E4B267"/>
      </a:accent6>
      <a:hlink>
        <a:srgbClr val="6B532E"/>
      </a:hlink>
      <a:folHlink>
        <a:srgbClr val="C97A03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CB140"/>
        </a:lt1>
        <a:dk2>
          <a:srgbClr val="000000"/>
        </a:dk2>
        <a:lt2>
          <a:srgbClr val="B2B2B2"/>
        </a:lt2>
        <a:accent1>
          <a:srgbClr val="FEE4BD"/>
        </a:accent1>
        <a:accent2>
          <a:srgbClr val="FCC572"/>
        </a:accent2>
        <a:accent3>
          <a:srgbClr val="FDD5AF"/>
        </a:accent3>
        <a:accent4>
          <a:srgbClr val="000000"/>
        </a:accent4>
        <a:accent5>
          <a:srgbClr val="FEEFDB"/>
        </a:accent5>
        <a:accent6>
          <a:srgbClr val="E4B267"/>
        </a:accent6>
        <a:hlink>
          <a:srgbClr val="6B532E"/>
        </a:hlink>
        <a:folHlink>
          <a:srgbClr val="C97A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CB140"/>
        </a:lt1>
        <a:dk2>
          <a:srgbClr val="000000"/>
        </a:dk2>
        <a:lt2>
          <a:srgbClr val="B2B2B2"/>
        </a:lt2>
        <a:accent1>
          <a:srgbClr val="FB9E75"/>
        </a:accent1>
        <a:accent2>
          <a:srgbClr val="FCD740"/>
        </a:accent2>
        <a:accent3>
          <a:srgbClr val="FDD5AF"/>
        </a:accent3>
        <a:accent4>
          <a:srgbClr val="000000"/>
        </a:accent4>
        <a:accent5>
          <a:srgbClr val="FDCCBD"/>
        </a:accent5>
        <a:accent6>
          <a:srgbClr val="E4C339"/>
        </a:accent6>
        <a:hlink>
          <a:srgbClr val="A43E02"/>
        </a:hlink>
        <a:folHlink>
          <a:srgbClr val="A363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CB140"/>
        </a:lt1>
        <a:dk2>
          <a:srgbClr val="000000"/>
        </a:dk2>
        <a:lt2>
          <a:srgbClr val="B2B2B2"/>
        </a:lt2>
        <a:accent1>
          <a:srgbClr val="D68102"/>
        </a:accent1>
        <a:accent2>
          <a:srgbClr val="0F8EBB"/>
        </a:accent2>
        <a:accent3>
          <a:srgbClr val="FDD5AF"/>
        </a:accent3>
        <a:accent4>
          <a:srgbClr val="000000"/>
        </a:accent4>
        <a:accent5>
          <a:srgbClr val="E8C1AA"/>
        </a:accent5>
        <a:accent6>
          <a:srgbClr val="0C80A9"/>
        </a:accent6>
        <a:hlink>
          <a:srgbClr val="A36303"/>
        </a:hlink>
        <a:folHlink>
          <a:srgbClr val="1C0FB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CB140"/>
        </a:lt1>
        <a:dk2>
          <a:srgbClr val="000000"/>
        </a:dk2>
        <a:lt2>
          <a:srgbClr val="B2B2B2"/>
        </a:lt2>
        <a:accent1>
          <a:srgbClr val="AC7013"/>
        </a:accent1>
        <a:accent2>
          <a:srgbClr val="81A518"/>
        </a:accent2>
        <a:accent3>
          <a:srgbClr val="FDD5AF"/>
        </a:accent3>
        <a:accent4>
          <a:srgbClr val="000000"/>
        </a:accent4>
        <a:accent5>
          <a:srgbClr val="D2BBAA"/>
        </a:accent5>
        <a:accent6>
          <a:srgbClr val="749515"/>
        </a:accent6>
        <a:hlink>
          <a:srgbClr val="0D4DA3"/>
        </a:hlink>
        <a:folHlink>
          <a:srgbClr val="A30D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EE4BD"/>
        </a:accent1>
        <a:accent2>
          <a:srgbClr val="FCC572"/>
        </a:accent2>
        <a:accent3>
          <a:srgbClr val="FFFFFF"/>
        </a:accent3>
        <a:accent4>
          <a:srgbClr val="000000"/>
        </a:accent4>
        <a:accent5>
          <a:srgbClr val="FEEFDB"/>
        </a:accent5>
        <a:accent6>
          <a:srgbClr val="E4B267"/>
        </a:accent6>
        <a:hlink>
          <a:srgbClr val="6B532E"/>
        </a:hlink>
        <a:folHlink>
          <a:srgbClr val="C97A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B9E75"/>
        </a:accent1>
        <a:accent2>
          <a:srgbClr val="FCD740"/>
        </a:accent2>
        <a:accent3>
          <a:srgbClr val="FFFFFF"/>
        </a:accent3>
        <a:accent4>
          <a:srgbClr val="000000"/>
        </a:accent4>
        <a:accent5>
          <a:srgbClr val="FDCCBD"/>
        </a:accent5>
        <a:accent6>
          <a:srgbClr val="E4C339"/>
        </a:accent6>
        <a:hlink>
          <a:srgbClr val="A43E02"/>
        </a:hlink>
        <a:folHlink>
          <a:srgbClr val="A363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D68102"/>
        </a:accent1>
        <a:accent2>
          <a:srgbClr val="0F8EBB"/>
        </a:accent2>
        <a:accent3>
          <a:srgbClr val="FFFFFF"/>
        </a:accent3>
        <a:accent4>
          <a:srgbClr val="000000"/>
        </a:accent4>
        <a:accent5>
          <a:srgbClr val="E8C1AA"/>
        </a:accent5>
        <a:accent6>
          <a:srgbClr val="0C80A9"/>
        </a:accent6>
        <a:hlink>
          <a:srgbClr val="A36303"/>
        </a:hlink>
        <a:folHlink>
          <a:srgbClr val="1C0FB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AC7013"/>
        </a:accent1>
        <a:accent2>
          <a:srgbClr val="81A518"/>
        </a:accent2>
        <a:accent3>
          <a:srgbClr val="FFFFFF"/>
        </a:accent3>
        <a:accent4>
          <a:srgbClr val="000000"/>
        </a:accent4>
        <a:accent5>
          <a:srgbClr val="D2BBAA"/>
        </a:accent5>
        <a:accent6>
          <a:srgbClr val="749515"/>
        </a:accent6>
        <a:hlink>
          <a:srgbClr val="0D4DA3"/>
        </a:hlink>
        <a:folHlink>
          <a:srgbClr val="A30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26</Words>
  <Application>Microsoft Office PowerPoint</Application>
  <PresentationFormat>Широкоэкранный</PresentationFormat>
  <Paragraphs>7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Arial</vt:lpstr>
      <vt:lpstr>Default Design</vt:lpstr>
      <vt:lpstr>1_Default Design</vt:lpstr>
      <vt:lpstr>Проект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Проекты</dc:title>
  <dc:creator>Марина Новикова</dc:creator>
  <cp:lastModifiedBy>Марина Новикова</cp:lastModifiedBy>
  <cp:revision>3</cp:revision>
  <dcterms:created xsi:type="dcterms:W3CDTF">2014-01-28T15:12:20Z</dcterms:created>
  <dcterms:modified xsi:type="dcterms:W3CDTF">2014-01-29T16:15:24Z</dcterms:modified>
</cp:coreProperties>
</file>