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85800" y="2071678"/>
            <a:ext cx="7772400" cy="428628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Кроссворд </a:t>
            </a:r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по правилам дорожного движения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2" cstate="print"/>
          <a:srcRect l="5536" r="12180"/>
          <a:stretch>
            <a:fillRect/>
          </a:stretch>
        </p:blipFill>
        <p:spPr bwMode="auto">
          <a:xfrm>
            <a:off x="357158" y="3786190"/>
            <a:ext cx="2428892" cy="2546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85918" y="500042"/>
          <a:ext cx="6572302" cy="52906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482"/>
                <a:gridCol w="597482"/>
                <a:gridCol w="597482"/>
                <a:gridCol w="597482"/>
                <a:gridCol w="597482"/>
                <a:gridCol w="597482"/>
                <a:gridCol w="597482"/>
                <a:gridCol w="597482"/>
                <a:gridCol w="597482"/>
                <a:gridCol w="597482"/>
                <a:gridCol w="597482"/>
              </a:tblGrid>
              <a:tr h="440534"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b="1" i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b="1" i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b="1" i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gridSpan="2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gridSpan="2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gridSpan="4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rowSpan="3" gridSpan="2">
                  <a:txBody>
                    <a:bodyPr/>
                    <a:lstStyle/>
                    <a:p>
                      <a:pPr algn="ctr"/>
                      <a:endParaRPr lang="ru-RU" b="1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gridSpan="2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gridSpan="2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rowSpan="2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05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071802" y="928670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     В     Е      Т      О     Ф    О      Р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1802" y="50004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      Е     Р      Е      Х     О     Д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71802" y="1428736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    Б      Г      О     Н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918" y="185736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      Р     О      Т      У      А     Р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28926" y="228599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      И     Л     Е      Т 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00364" y="2714620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     Н     И     М     А     Н      И     Е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7488" y="314324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      О     Р     М     О     З     А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28860" y="364331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     О      В     О     Р      О     Т 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8860" y="407194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     Р      А     В     И      Л     А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57422" y="100010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7422" y="5714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57422" y="135729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28860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14414" y="185736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28860" y="314324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57356" y="364331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57356" y="407194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28860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0100" y="450057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3042" y="492919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71538" y="535782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5918" y="450057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     О     М     О     Щ     Ь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28860" y="4929198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    О     Д      И      Т      Е     Л     Ь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85918" y="5429264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     Е     Р      Е      К      Р     Е      С     Т      О     К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21" grpId="1"/>
      <p:bldP spid="23" grpId="0"/>
      <p:bldP spid="37" grpId="0"/>
      <p:bldP spid="38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85926"/>
            <a:ext cx="47910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5009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С</a:t>
            </a:r>
            <a:r>
              <a:rPr lang="ru-RU" sz="6600" b="1" spc="300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облюдай !!!</a:t>
            </a:r>
            <a:endParaRPr lang="ru-RU" sz="6600" b="1" spc="300" dirty="0">
              <a:solidFill>
                <a:srgbClr val="C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202</TotalTime>
  <Words>122</Words>
  <Application>Microsoft Office PowerPoint</Application>
  <PresentationFormat>Экран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Кроссворд  по правилам дорожного движения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 по правилам  дорожного движения</dc:title>
  <cp:lastModifiedBy>Admin</cp:lastModifiedBy>
  <cp:revision>23</cp:revision>
  <dcterms:modified xsi:type="dcterms:W3CDTF">2012-01-26T10:45:23Z</dcterms:modified>
</cp:coreProperties>
</file>