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035009-011C-4D7C-B125-76EF79A21A88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4F43FA-12C8-4653-B8E7-ECE06E3F9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942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F43FA-12C8-4653-B8E7-ECE06E3F9FA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445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96988" y="1570038"/>
            <a:ext cx="6121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sz="3200" kern="0" dirty="0" smtClean="0">
                <a:latin typeface="Bookman Old Style" pitchFamily="18" charset="0"/>
              </a:rPr>
              <a:t>                </a:t>
            </a:r>
            <a:r>
              <a:rPr lang="ru-RU" sz="3200" kern="0" dirty="0" smtClean="0"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sz="3200" kern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kern="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kern="0" dirty="0" smtClean="0">
                <a:latin typeface="Times New Roman" pitchFamily="18" charset="0"/>
                <a:cs typeface="Times New Roman" pitchFamily="18" charset="0"/>
              </a:rPr>
              <a:t> на тему: </a:t>
            </a:r>
            <a:r>
              <a:rPr lang="ru-RU" sz="3200" kern="0" dirty="0" smtClean="0">
                <a:latin typeface="Bookman Old Style" pitchFamily="18" charset="0"/>
              </a:rPr>
              <a:t/>
            </a:r>
            <a:br>
              <a:rPr lang="ru-RU" sz="3200" kern="0" dirty="0" smtClean="0">
                <a:latin typeface="Bookman Old Style" pitchFamily="18" charset="0"/>
              </a:rPr>
            </a:br>
            <a:endParaRPr lang="ru-RU" sz="3200" kern="0" dirty="0" smtClean="0">
              <a:latin typeface="Bookman Old Style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223963" y="3730625"/>
            <a:ext cx="669607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ru-RU" sz="2400" kern="0" dirty="0" smtClean="0">
                <a:latin typeface="Bookman Old Style" pitchFamily="18" charset="0"/>
              </a:rPr>
              <a:t>Автор: ученица 1 «В» класса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kern="0" dirty="0" err="1" smtClean="0">
                <a:latin typeface="Bookman Old Style" pitchFamily="18" charset="0"/>
              </a:rPr>
              <a:t>Шиняева</a:t>
            </a:r>
            <a:r>
              <a:rPr lang="ru-RU" sz="2400" kern="0" dirty="0" smtClean="0">
                <a:latin typeface="Bookman Old Style" pitchFamily="18" charset="0"/>
              </a:rPr>
              <a:t> Анастасия</a:t>
            </a:r>
          </a:p>
          <a:p>
            <a:pPr eaLnBrk="1" hangingPunct="1">
              <a:lnSpc>
                <a:spcPct val="90000"/>
              </a:lnSpc>
            </a:pPr>
            <a:endParaRPr lang="ru-RU" sz="2400" kern="0" dirty="0" smtClean="0">
              <a:latin typeface="Bookman Old Style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kern="0" dirty="0" smtClean="0">
                <a:latin typeface="Bookman Old Style" pitchFamily="18" charset="0"/>
              </a:rPr>
              <a:t>Учитель: Матвеева С. А.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223963" y="6035675"/>
            <a:ext cx="66960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Bookman Old Style" pitchFamily="18" charset="0"/>
              </a:rPr>
              <a:t>2014 г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223962" y="390525"/>
            <a:ext cx="6696075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образовательное учреждение средняя общеобразовательная школа «Центр образования» пос. Варламово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3228" y="2578398"/>
            <a:ext cx="863755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88000" dist="50800" dir="5040000" algn="tl">
                    <a:srgbClr val="000000">
                      <a:tint val="80000"/>
                      <a:satMod val="250000"/>
                      <a:alpha val="45000"/>
                    </a:srgbClr>
                  </a:outerShdw>
                </a:effectLst>
                <a:latin typeface="Arial" charset="0"/>
              </a:rPr>
              <a:t>«Моя школа. Мой класс»</a:t>
            </a:r>
            <a:endParaRPr lang="ru-RU" sz="5400" b="1" dirty="0">
              <a:ln>
                <a:prstDash val="solid"/>
              </a:ln>
              <a:solidFill>
                <a:srgbClr val="002060"/>
              </a:solidFill>
              <a:effectLst>
                <a:outerShdw blurRad="88000" dist="50800" dir="5040000" algn="tl">
                  <a:srgbClr val="000000">
                    <a:tint val="80000"/>
                    <a:satMod val="250000"/>
                    <a:alpha val="45000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006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88640"/>
            <a:ext cx="5750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Меня зовут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Шиняева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Анастасия. Мне 8лет. Я учусь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ГБОУ СОШ «Центр образования» пос.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Варламово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576064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84168" y="1124744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Школа – это светлый дом,</a:t>
            </a:r>
            <a:b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Мы учиться будем в нём.</a:t>
            </a:r>
            <a:b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Там научимся писать,</a:t>
            </a:r>
            <a:b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Складывать и умножать.</a:t>
            </a:r>
            <a:b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школе многое узнаем:</a:t>
            </a:r>
            <a:b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 своём любимом крае,</a:t>
            </a:r>
            <a:b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 горах и океанах,</a:t>
            </a:r>
            <a:b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 материках и странах;</a:t>
            </a:r>
            <a:b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 куда впадают реки,</a:t>
            </a:r>
            <a:b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 какими были греки,</a:t>
            </a:r>
            <a:b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 какие есть моря,</a:t>
            </a:r>
            <a:b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 как вертится Земля.</a:t>
            </a:r>
            <a:b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школе развлеченья есть…</a:t>
            </a:r>
            <a:b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Интересных дел не счесть!</a:t>
            </a:r>
            <a:b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 звонок весёлый.</a:t>
            </a:r>
            <a:b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Вот что значит "школа"!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689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124744"/>
            <a:ext cx="3269351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79247"/>
            <a:ext cx="82524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Наш Директор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Кавелина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Тамара Петровна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97367" y="2204864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Вот директор не простой,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Вот директор школьный!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Трудиться с большой душой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школе она достойно!</a:t>
            </a:r>
          </a:p>
        </p:txBody>
      </p:sp>
    </p:spTree>
    <p:extLst>
      <p:ext uri="{BB962C8B-B14F-4D97-AF65-F5344CB8AC3E}">
        <p14:creationId xmlns:p14="http://schemas.microsoft.com/office/powerpoint/2010/main" val="55488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6512" y="151000"/>
            <a:ext cx="11521280" cy="548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/>
                <a:cs typeface="Times New Roman" pitchFamily="18" charset="0"/>
              </a:rPr>
              <a:t>Мой классный руководитель </a:t>
            </a:r>
            <a:r>
              <a:rPr lang="ru-RU" sz="2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/>
                <a:cs typeface="Times New Roman" pitchFamily="18" charset="0"/>
              </a:rPr>
              <a:t>Матвеева Светлана Александровна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01" y="1844824"/>
            <a:ext cx="387043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42096" y="2515833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Классный наш руководитель,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 как ангел наш хранитель,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Защищаете всегда.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браните иногда –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Исключительно за дело!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 нас учите умело!</a:t>
            </a:r>
          </a:p>
        </p:txBody>
      </p:sp>
    </p:spTree>
    <p:extLst>
      <p:ext uri="{BB962C8B-B14F-4D97-AF65-F5344CB8AC3E}">
        <p14:creationId xmlns:p14="http://schemas.microsoft.com/office/powerpoint/2010/main" val="348972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8326198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184284"/>
            <a:ext cx="80511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3200" b="1" cap="all" dirty="0">
                <a:ln w="9000" cmpd="sng">
                  <a:solidFill>
                    <a:srgbClr val="6585CF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Мой класс большой и дружный!</a:t>
            </a:r>
          </a:p>
        </p:txBody>
      </p:sp>
    </p:spTree>
    <p:extLst>
      <p:ext uri="{BB962C8B-B14F-4D97-AF65-F5344CB8AC3E}">
        <p14:creationId xmlns:p14="http://schemas.microsoft.com/office/powerpoint/2010/main" val="425744773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</TotalTime>
  <Words>108</Words>
  <Application>Microsoft Office PowerPoint</Application>
  <PresentationFormat>Экран (4:3)</PresentationFormat>
  <Paragraphs>20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6</cp:revision>
  <dcterms:created xsi:type="dcterms:W3CDTF">2014-01-29T15:20:55Z</dcterms:created>
  <dcterms:modified xsi:type="dcterms:W3CDTF">2014-01-29T16:29:54Z</dcterms:modified>
</cp:coreProperties>
</file>