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58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33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926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930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04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42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523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60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278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001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670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542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94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33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580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074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254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CB5327A-11C4-437E-9C11-1C5064BE4C3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0A51842-87C1-4530-9D3A-0764D6887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3375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66424" y="276043"/>
            <a:ext cx="7406044" cy="957533"/>
          </a:xfrm>
        </p:spPr>
        <p:txBody>
          <a:bodyPr>
            <a:noAutofit/>
          </a:bodyPr>
          <a:lstStyle/>
          <a:p>
            <a:pPr algn="l"/>
            <a:r>
              <a:rPr lang="ru-RU" b="1" i="1" dirty="0" smtClean="0">
                <a:solidFill>
                  <a:schemeClr val="accent1"/>
                </a:solidFill>
              </a:rPr>
              <a:t>Клавдия Шульженко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909" y="1446685"/>
            <a:ext cx="3329084" cy="518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87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5" y="92268"/>
            <a:ext cx="4783373" cy="66967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031" y="92268"/>
            <a:ext cx="3849280" cy="45190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4770408"/>
            <a:ext cx="5807372" cy="192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45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60" y="0"/>
            <a:ext cx="6098876" cy="68551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034" y="0"/>
            <a:ext cx="4756030" cy="688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7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953"/>
            <a:ext cx="4564723" cy="66090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020" y="0"/>
            <a:ext cx="3393134" cy="47272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154" y="1557080"/>
            <a:ext cx="4331845" cy="530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31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0717"/>
            <a:ext cx="5710687" cy="4283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052" y="3582626"/>
            <a:ext cx="5553880" cy="31546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234" y="126503"/>
            <a:ext cx="4497148" cy="404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7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81" y="457200"/>
            <a:ext cx="6199836" cy="52621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782" y="0"/>
            <a:ext cx="5651218" cy="686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22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6199855" cy="51413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758" y="3692105"/>
            <a:ext cx="4299739" cy="31055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377" y="258792"/>
            <a:ext cx="5772580" cy="388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64</TotalTime>
  <Words>2</Words>
  <Application>Microsoft Office PowerPoint</Application>
  <PresentationFormat>Широкоэкранный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Corbel</vt:lpstr>
      <vt:lpstr>Параллакс</vt:lpstr>
      <vt:lpstr>Клавдия Шульженко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Клавдия Шульженко</dc:title>
  <dc:creator>Настенька</dc:creator>
  <cp:lastModifiedBy>Настенька</cp:lastModifiedBy>
  <cp:revision>9</cp:revision>
  <dcterms:created xsi:type="dcterms:W3CDTF">2014-01-20T17:05:31Z</dcterms:created>
  <dcterms:modified xsi:type="dcterms:W3CDTF">2014-01-22T19:47:26Z</dcterms:modified>
</cp:coreProperties>
</file>