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9CF0A-7E48-4597-B490-B406534A20F3}" type="datetimeFigureOut">
              <a:rPr lang="ru-RU" smtClean="0"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475B6-AA48-4E8D-A329-4449792A4C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smayli.ru/smile/nlo-315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/>
          <p:cNvSpPr/>
          <p:nvPr/>
        </p:nvSpPr>
        <p:spPr>
          <a:xfrm>
            <a:off x="214282" y="714356"/>
            <a:ext cx="2428892" cy="24288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43306" y="785794"/>
            <a:ext cx="2071702" cy="24288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786578" y="785794"/>
            <a:ext cx="2143140" cy="23574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люс 35"/>
          <p:cNvSpPr/>
          <p:nvPr/>
        </p:nvSpPr>
        <p:spPr>
          <a:xfrm>
            <a:off x="2643174" y="1500174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 36"/>
          <p:cNvSpPr/>
          <p:nvPr/>
        </p:nvSpPr>
        <p:spPr>
          <a:xfrm>
            <a:off x="5786446" y="1571612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8" name="Picture 7" descr="Анимашки НЛО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928670"/>
            <a:ext cx="107157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8" descr="Анимашки НЛО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714488"/>
            <a:ext cx="1000133" cy="99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Прямоугольник 39"/>
          <p:cNvSpPr/>
          <p:nvPr/>
        </p:nvSpPr>
        <p:spPr>
          <a:xfrm>
            <a:off x="285720" y="4357694"/>
            <a:ext cx="78581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428728" y="550070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4546" y="4286256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071934" y="450057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928926" y="564357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72066" y="5643578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72132" y="442913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858016" y="5572140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7429520" y="4429132"/>
            <a:ext cx="914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2428860" y="4286256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5</a:t>
            </a:r>
            <a:endParaRPr lang="ru-RU" sz="5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643042" y="5500702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3</a:t>
            </a:r>
            <a:endParaRPr lang="ru-RU" sz="5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214810" y="4572008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5715008" y="450057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2</a:t>
            </a:r>
            <a:endParaRPr lang="ru-RU" sz="5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214942" y="5643578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9</a:t>
            </a:r>
            <a:endParaRPr lang="ru-RU" sz="5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572396" y="4500570"/>
            <a:ext cx="714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4</a:t>
            </a:r>
            <a:endParaRPr lang="ru-RU" sz="5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143240" y="5715016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7000892" y="5572140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8</a:t>
            </a:r>
            <a:endParaRPr lang="ru-RU" sz="5400" b="1" dirty="0"/>
          </a:p>
        </p:txBody>
      </p:sp>
      <p:pic>
        <p:nvPicPr>
          <p:cNvPr id="57" name="Picture 7" descr="Анимашки НЛО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642918"/>
            <a:ext cx="100013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7" descr="Анимашки НЛО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643050"/>
            <a:ext cx="107157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7" descr="Анимашки НЛО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071546"/>
            <a:ext cx="100013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7" descr="Анимашки НЛО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000240"/>
            <a:ext cx="100013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TextBox 60"/>
          <p:cNvSpPr txBox="1"/>
          <p:nvPr/>
        </p:nvSpPr>
        <p:spPr>
          <a:xfrm>
            <a:off x="428596" y="4286256"/>
            <a:ext cx="214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1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51852E-6 C 0.00469 -0.03333 0.00243 -0.01411 0.00816 -0.03657 C 0.01094 -0.04745 0.01042 -0.05624 0.01945 -0.06018 C 0.02431 -0.06458 0.02847 -0.06643 0.03386 -0.06898 C 0.05382 -0.06828 0.07379 -0.06851 0.09358 -0.06666 C 0.10278 -0.06573 0.11094 -0.05833 0.11945 -0.0537 C 0.1342 -0.04583 0.14948 -0.03865 0.16459 -0.0324 C 0.18073 -0.02592 0.19688 -0.01898 0.21302 -0.01296 C 0.21893 -0.01064 0.23073 -0.00648 0.23073 -0.00648 C 0.24375 0.00348 0.25643 0.00601 0.27101 0.01065 C 0.33438 0.00927 0.40261 0.0345 0.46129 0.00209 C 0.46788 -0.00161 0.47257 -0.00763 0.47917 -0.01087 C 0.48577 -0.02847 0.48872 -0.04698 0.49514 -0.06458 C 0.49427 -0.09629 0.5 -0.1155 0.48872 -0.13773 C 0.48525 -0.15208 0.47622 -0.16226 0.46945 -0.1743 C 0.46632 -0.17962 0.4599 -0.18009 0.45643 -0.18495 C 0.45122 -0.19236 0.44601 -0.19675 0.43872 -0.19999 C 0.42032 -0.21967 0.39497 -0.228 0.37257 -0.23657 C 0.36875 -0.23796 0.36511 -0.23958 0.36129 -0.24097 C 0.35452 -0.24374 0.34045 -0.24745 0.34045 -0.24745 C 0.27327 -0.24652 0.20452 -0.26134 0.13872 -0.24305 C 0.09792 -0.23171 0.0592 -0.20462 0.01771 -0.19791 C -0.01962 -0.17291 0.004 -0.18541 -0.08055 -0.19143 C -0.08837 -0.19189 -0.09427 -0.20555 -0.1 -0.21087 C -0.10729 -0.21782 -0.11041 -0.21805 -0.11614 -0.228 C -0.1184 -0.23749 -0.121 -0.24629 -0.12257 -0.25601 C -0.12205 -0.26666 -0.12274 -0.27777 -0.12083 -0.28819 C -0.11944 -0.29513 -0.11371 -0.29907 -0.11128 -0.30532 C -0.10451 -0.32337 -0.09722 -0.3331 -0.08385 -0.34189 C -0.07378 -0.35532 -0.0375 -0.3655 -0.02569 -0.36573 C 0.12205 -0.36851 0.26997 -0.36712 0.41771 -0.36782 C 0.43177 -0.37152 0.44479 -0.37847 0.45816 -0.38495 C 0.46025 -0.38587 0.4625 -0.38611 0.46459 -0.38703 C 0.46788 -0.38842 0.47431 -0.39143 0.47431 -0.39143 C 0.48108 -0.39837 0.48681 -0.4037 0.49514 -0.40648 C 0.50625 -0.42129 0.50226 -0.41435 0.50816 -0.42592 C 0.50782 -0.453 0.52882 -0.53819 0.49844 -0.56573 C 0.49375 -0.58425 0.47344 -0.58749 0.46129 -0.59143 C 0.45972 -0.59073 0.45643 -0.58935 0.45643 -0.58935 " pathEditMode="relative" ptsTypes="ffffffffffffffffffffffffffffffffffffffA">
                                      <p:cBhvr>
                                        <p:cTn id="2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6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Glamyr</dc:creator>
  <cp:lastModifiedBy>Glamyr</cp:lastModifiedBy>
  <cp:revision>2</cp:revision>
  <dcterms:created xsi:type="dcterms:W3CDTF">2011-04-21T17:07:00Z</dcterms:created>
  <dcterms:modified xsi:type="dcterms:W3CDTF">2011-04-21T17:10:11Z</dcterms:modified>
</cp:coreProperties>
</file>