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2" r:id="rId9"/>
    <p:sldId id="271" r:id="rId10"/>
    <p:sldId id="272" r:id="rId11"/>
    <p:sldId id="263" r:id="rId12"/>
    <p:sldId id="264" r:id="rId13"/>
    <p:sldId id="265" r:id="rId14"/>
    <p:sldId id="266" r:id="rId15"/>
    <p:sldId id="267" r:id="rId16"/>
    <p:sldId id="273" r:id="rId17"/>
    <p:sldId id="274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A0D5B-8B74-46F0-A132-9C2340655CB3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B0FC7E-F208-402B-A843-E55D58F5C6C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A0D5B-8B74-46F0-A132-9C2340655CB3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FC7E-F208-402B-A843-E55D58F5C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A0D5B-8B74-46F0-A132-9C2340655CB3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FC7E-F208-402B-A843-E55D58F5C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CA0D5B-8B74-46F0-A132-9C2340655CB3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EB0FC7E-F208-402B-A843-E55D58F5C6C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A0D5B-8B74-46F0-A132-9C2340655CB3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FC7E-F208-402B-A843-E55D58F5C6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A0D5B-8B74-46F0-A132-9C2340655CB3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FC7E-F208-402B-A843-E55D58F5C6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FC7E-F208-402B-A843-E55D58F5C6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A0D5B-8B74-46F0-A132-9C2340655CB3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A0D5B-8B74-46F0-A132-9C2340655CB3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FC7E-F208-402B-A843-E55D58F5C6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A0D5B-8B74-46F0-A132-9C2340655CB3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FC7E-F208-402B-A843-E55D58F5C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CA0D5B-8B74-46F0-A132-9C2340655CB3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B0FC7E-F208-402B-A843-E55D58F5C6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A0D5B-8B74-46F0-A132-9C2340655CB3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B0FC7E-F208-402B-A843-E55D58F5C6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CA0D5B-8B74-46F0-A132-9C2340655CB3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EB0FC7E-F208-402B-A843-E55D58F5C6C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800" dirty="0" smtClean="0"/>
              <a:t>Разряды количественных имён числительных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/>
              <a:t>Урок по русскому языку в </a:t>
            </a:r>
            <a:br>
              <a:rPr lang="ru-RU" sz="6000" dirty="0" smtClean="0"/>
            </a:br>
            <a:r>
              <a:rPr lang="ru-RU" sz="6000" dirty="0" smtClean="0"/>
              <a:t>6 классе</a:t>
            </a:r>
            <a:endParaRPr lang="ru-RU" sz="6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24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Используя слова для справок, составьте предложения</a:t>
            </a:r>
            <a:endParaRPr lang="ru-RU" sz="6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192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 smtClean="0"/>
              <a:t>Группа «Историки»</a:t>
            </a:r>
            <a:endParaRPr lang="ru-RU" sz="72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pic>
        <p:nvPicPr>
          <p:cNvPr id="1026" name="Picture 2" descr="C:\Users\Алия\Desktop\алия\лось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7715304" cy="585791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 descr="C:\Users\Алия\Desktop\пчёлы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15370" cy="600079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4" name="Picture 2" descr="C:\Users\Алия\Desktop\дети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429684" cy="607223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106681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 descr="C:\Users\Алия\Desktop\вов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429684" cy="6143668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C:\Users\Алия\Desktop\125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14290"/>
            <a:ext cx="3714776" cy="642942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Вспомните  и запишите названия книг, фильмов, где встречаются количественные числительные</a:t>
            </a:r>
            <a:endParaRPr lang="ru-RU" sz="5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Группа «Литераторы»</a:t>
            </a:r>
            <a:endParaRPr lang="ru-RU" sz="6000" b="1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3210544" cy="277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3071810"/>
            <a:ext cx="257176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142852"/>
            <a:ext cx="2652717" cy="3500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214290"/>
            <a:ext cx="2513364" cy="2752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2500306"/>
            <a:ext cx="2673044" cy="3795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3143248"/>
            <a:ext cx="3000396" cy="340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28"/>
            <a:ext cx="714380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 smtClean="0"/>
              <a:t> Что такое имя числительное?</a:t>
            </a:r>
          </a:p>
          <a:p>
            <a:r>
              <a:rPr lang="ru-RU" sz="4000" dirty="0" smtClean="0"/>
              <a:t>Количественные и порядковые числительные.</a:t>
            </a:r>
          </a:p>
          <a:p>
            <a:r>
              <a:rPr lang="ru-RU" sz="4000" dirty="0" smtClean="0"/>
              <a:t>Простые и составные числительные.</a:t>
            </a:r>
          </a:p>
          <a:p>
            <a:r>
              <a:rPr lang="ru-RU" sz="4000" dirty="0" smtClean="0"/>
              <a:t>Синтаксическая роль имён числительных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Имя числительное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От  5 до 20 + 30 = на конце числительных пишется мягкий знак.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В именительном и винительном падежах от 50 до 80 , от 500 до 900 после первого корня в середине пишется мягкий знак.</a:t>
            </a:r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Мягкий знак на конце и в середине числительных</a:t>
            </a:r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dirty="0" smtClean="0"/>
              <a:t>Семь раз отмерь - один раз отрежь.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В гору - то семеро тащат, а с горы один столкнёт.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Одна десятая секунды отделяла спортсмена от победы.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Две третьих пути все ехали молча.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Анализ предложений.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5" y="1524000"/>
          <a:ext cx="8258205" cy="4905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2735"/>
                <a:gridCol w="2752735"/>
                <a:gridCol w="2752735"/>
              </a:tblGrid>
              <a:tr h="98107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Целые  числа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Дробные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Собирательные</a:t>
                      </a:r>
                      <a:endParaRPr lang="ru-RU" dirty="0"/>
                    </a:p>
                  </a:txBody>
                  <a:tcPr/>
                </a:tc>
              </a:tr>
              <a:tr h="98107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Семнадцать рублей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Одна шестая сада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Трое суток</a:t>
                      </a:r>
                      <a:endParaRPr lang="ru-RU" dirty="0"/>
                    </a:p>
                  </a:txBody>
                  <a:tcPr/>
                </a:tc>
              </a:tr>
              <a:tr h="9810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810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107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Разряды количественных числительных</a:t>
            </a:r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Группа «Математики»</a:t>
            </a:r>
            <a:br>
              <a:rPr lang="ru-RU" dirty="0" smtClean="0"/>
            </a:br>
            <a:r>
              <a:rPr lang="ru-RU" sz="4400" dirty="0" smtClean="0"/>
              <a:t>Подсчитайте результат и запишите </a:t>
            </a:r>
            <a:r>
              <a:rPr lang="ru-RU" sz="4400" dirty="0" smtClean="0"/>
              <a:t>пример   </a:t>
            </a:r>
            <a:r>
              <a:rPr lang="ru-RU" sz="4400" dirty="0" smtClean="0"/>
              <a:t>словами</a:t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717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357430"/>
            <a:ext cx="4429155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/>
          <a:lstStyle/>
          <a:p>
            <a:r>
              <a:rPr lang="ru-RU" sz="6600" dirty="0" smtClean="0"/>
              <a:t>  </a:t>
            </a:r>
            <a:r>
              <a:rPr lang="ru-RU" sz="8000" dirty="0" smtClean="0"/>
              <a:t>47 + 15 =</a:t>
            </a:r>
          </a:p>
          <a:p>
            <a:r>
              <a:rPr lang="ru-RU" sz="8000" dirty="0" smtClean="0"/>
              <a:t> 189 – 30 =</a:t>
            </a:r>
          </a:p>
          <a:p>
            <a:r>
              <a:rPr lang="ru-RU" sz="8000" dirty="0" smtClean="0"/>
              <a:t> </a:t>
            </a:r>
            <a:r>
              <a:rPr lang="ru-RU" sz="8000" dirty="0" smtClean="0"/>
              <a:t> 72 : 12 =</a:t>
            </a:r>
          </a:p>
          <a:p>
            <a:r>
              <a:rPr lang="ru-RU" sz="8000" dirty="0" smtClean="0"/>
              <a:t>8  2/5  + 4/5 =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478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Группа «Русский язык»</a:t>
            </a:r>
            <a:br>
              <a:rPr lang="ru-RU" dirty="0" smtClean="0"/>
            </a:br>
            <a:r>
              <a:rPr lang="ru-RU" dirty="0" smtClean="0"/>
              <a:t>Исправьте ошибки в употреблении числительных 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3116"/>
            <a:ext cx="735811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Около триста миллионов лет назад наша Земля была совсем не такой, как теперь. Некоторые деревья достигали почти сорок метров.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В древнегреческом языке слово «стадион» называли меру длины, равную шести ста греческим футам, иначе – сто двадцати пяти шагам.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Самолёт летит со скоростью до девятьсот километров в час.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Эта необычная антенна имеет диаметр около семьдесят метров и глубину не менее четырнадцать метров.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89</TotalTime>
  <Words>258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Урок по русскому языку в  6 классе</vt:lpstr>
      <vt:lpstr>Имя числительное</vt:lpstr>
      <vt:lpstr>Мягкий знак на конце и в середине числительных</vt:lpstr>
      <vt:lpstr>Анализ предложений.</vt:lpstr>
      <vt:lpstr>Разряды количественных числительных</vt:lpstr>
      <vt:lpstr>Группа «Математики» Подсчитайте результат и запишите пример   словами </vt:lpstr>
      <vt:lpstr>Слайд 7</vt:lpstr>
      <vt:lpstr>Группа «Русский язык» Исправьте ошибки в употреблении числительных </vt:lpstr>
      <vt:lpstr>Слайд 9</vt:lpstr>
      <vt:lpstr>Группа «Историки»</vt:lpstr>
      <vt:lpstr>Слайд 11</vt:lpstr>
      <vt:lpstr>Слайд 12</vt:lpstr>
      <vt:lpstr>Слайд 13</vt:lpstr>
      <vt:lpstr>Слайд 14</vt:lpstr>
      <vt:lpstr>Слайд 15</vt:lpstr>
      <vt:lpstr>Группа «Литераторы»</vt:lpstr>
      <vt:lpstr>Слайд 17</vt:lpstr>
      <vt:lpstr>Слайд 18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русскому языку в  6 классе</dc:title>
  <dc:creator>Алия</dc:creator>
  <cp:lastModifiedBy>Алия</cp:lastModifiedBy>
  <cp:revision>9</cp:revision>
  <dcterms:created xsi:type="dcterms:W3CDTF">2014-01-29T11:40:21Z</dcterms:created>
  <dcterms:modified xsi:type="dcterms:W3CDTF">2014-01-29T13:09:37Z</dcterms:modified>
</cp:coreProperties>
</file>