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Виды сказуемых.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869160"/>
            <a:ext cx="5004048" cy="165618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Работу выполнила</a:t>
            </a:r>
          </a:p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Ученица 8 класса «А»</a:t>
            </a:r>
          </a:p>
          <a:p>
            <a:r>
              <a:rPr lang="ru-RU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Маклагина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Александра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Учитель: </a:t>
            </a:r>
            <a:r>
              <a:rPr lang="ru-RU" sz="16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Овчинникова</a:t>
            </a:r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М.Н.</a:t>
            </a:r>
            <a:endParaRPr lang="ru-RU" sz="1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24800" cy="62928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● </a:t>
            </a:r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Сказуемое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 </a:t>
            </a: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главный член предложения ,обозначающий  действие ,состояние , свойство подлежащего и отвечающий на вопросы :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-что делает предмет речи ?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-что с ним происходит?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-каков он?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-кто он такой?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он такое? </a:t>
            </a: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956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47998"/>
            <a:ext cx="8229600" cy="6801333"/>
          </a:xfrm>
        </p:spPr>
        <p:txBody>
          <a:bodyPr>
            <a:norm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сказуемого: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b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простое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глагольное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(выражается одной глагольной формой , реже – фразеологизмом)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Сменялись в детстве радугой дожди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b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Обозначается(ПГС)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598897" y="1287694"/>
            <a:ext cx="545606" cy="362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1654303" y="2401532"/>
            <a:ext cx="570477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1649569" y="4113076"/>
            <a:ext cx="57520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43608" y="4869160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043608" y="5013176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688632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сказуемых: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составное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глагольное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(вспомогательный глагол + инфинитив)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Мартышка вздумала трудиться.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Обозначается(СГС)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042408" y="1027312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2042408" y="2204864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42408" y="3834261"/>
            <a:ext cx="619205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275856" y="5013176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75856" y="5193673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1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681786"/>
          </a:xfrm>
        </p:spPr>
        <p:txBody>
          <a:bodyPr>
            <a:normAutofit fontScale="90000"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Составные-глагольные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</a:t>
            </a:r>
            <a:r>
              <a:rPr lang="ru-RU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вспомогательны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глагол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(начать,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уметь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мочь,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хотеть,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думать,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любить,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должен,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обязан,</a:t>
            </a:r>
            <a:b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рад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.)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460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Виды сказуемого: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составное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именное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(глагол – связка +именная часть)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Стало белым золото креста.</a:t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31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Обозначется</a:t>
            </a: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(СИС)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sz="31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895008" y="908720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907704" y="2060848"/>
            <a:ext cx="6480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881153" y="3645024"/>
            <a:ext cx="64807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43608" y="4797152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43608" y="4941168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52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01866"/>
          </a:xfrm>
        </p:spPr>
        <p:txBody>
          <a:bodyPr>
            <a:norm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Сказуемое-именное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глагол связка 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(быть)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именная часть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(существительное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прилагательное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числительное 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местоимение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причастие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наречие</a:t>
            </a:r>
            <a:b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неделимое </a:t>
            </a:r>
            <a:r>
              <a:rPr lang="ru-RU" sz="31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соовосочетание</a:t>
            </a:r>
            <a:r>
              <a:rPr lang="ru-RU" sz="3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.)</a:t>
            </a:r>
            <a:endParaRPr lang="ru-RU" sz="31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63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44824"/>
            <a:ext cx="8568952" cy="2592288"/>
          </a:xfrm>
        </p:spPr>
        <p:txBody>
          <a:bodyPr>
            <a:noAutofit/>
          </a:bodyPr>
          <a:lstStyle/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</a:t>
            </a:r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!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527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</TotalTime>
  <Words>54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Виды сказуемых.</vt:lpstr>
      <vt:lpstr> ● Сказуемое - главный член предложения ,обозначающий  действие ,состояние , свойство подлежащего и отвечающий на вопросы : -что делает предмет речи ? -что с ним происходит? -каков он? -кто он такой? Что он такое?      </vt:lpstr>
      <vt:lpstr>Виды сказуемого:   простое   глагольное (выражается одной глагольной формой , реже – фразеологизмом)  Сменялись в детстве радугой дожди.   Обозначается(ПГС)</vt:lpstr>
      <vt:lpstr>Виды сказуемых:  составное  глагольное (вспомогательный глагол + инфинитив)   Мартышка вздумала трудиться.  Обозначается(СГС)</vt:lpstr>
      <vt:lpstr>Составные-глагольные -вспомогательны глагол (начать, продолжить, уметь мочь, хотеть, думать, любить, должен, обязан, рад.)</vt:lpstr>
      <vt:lpstr>Виды сказуемого:  составное  именное (глагол – связка +именная часть)   Стало белым золото креста.   Обозначется (СИС)  </vt:lpstr>
      <vt:lpstr>Сказуемое-именное глагол связка (быть) именная часть (существительное прилагательное числительное  местоимение причастие наречие неделимое соовосочетание.)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сказуемых.</dc:title>
  <dc:creator>Samsung</dc:creator>
  <cp:lastModifiedBy>Shurik</cp:lastModifiedBy>
  <cp:revision>10</cp:revision>
  <dcterms:created xsi:type="dcterms:W3CDTF">2014-01-16T12:47:05Z</dcterms:created>
  <dcterms:modified xsi:type="dcterms:W3CDTF">2014-01-29T16:31:51Z</dcterms:modified>
</cp:coreProperties>
</file>