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61" r:id="rId6"/>
    <p:sldId id="265" r:id="rId7"/>
    <p:sldId id="266" r:id="rId8"/>
    <p:sldId id="267" r:id="rId9"/>
    <p:sldId id="270" r:id="rId10"/>
    <p:sldId id="269" r:id="rId11"/>
    <p:sldId id="271" r:id="rId12"/>
    <p:sldId id="268" r:id="rId13"/>
    <p:sldId id="272" r:id="rId14"/>
    <p:sldId id="263" r:id="rId15"/>
    <p:sldId id="257" r:id="rId16"/>
    <p:sldId id="26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96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7.8723404255319332E-2"/>
          <c:y val="2.9032258064516196E-2"/>
          <c:w val="0.58297872340425549"/>
          <c:h val="0.83225806451612905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10-11 классы</c:v>
                </c:pt>
              </c:strCache>
            </c:strRef>
          </c:tx>
          <c:spPr>
            <a:solidFill>
              <a:srgbClr val="9999FF"/>
            </a:solidFill>
            <a:ln w="12681">
              <a:solidFill>
                <a:srgbClr val="000000"/>
              </a:solidFill>
              <a:prstDash val="solid"/>
            </a:ln>
          </c:spPr>
          <c:dLbls>
            <c:dLbl>
              <c:idx val="0"/>
              <c:layout/>
              <c:spPr>
                <a:noFill/>
                <a:ln w="25362">
                  <a:noFill/>
                </a:ln>
              </c:spPr>
              <c:txPr>
                <a:bodyPr/>
                <a:lstStyle/>
                <a:p>
                  <a:pPr>
                    <a:defRPr sz="1198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Val val="1"/>
            </c:dLbl>
            <c:delete val="1"/>
          </c:dLbls>
          <c:cat>
            <c:strRef>
              <c:f>Sheet1!$B$1:$B$1</c:f>
              <c:strCache>
                <c:ptCount val="1"/>
                <c:pt idx="0">
                  <c:v>количество обучающихся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23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7-9 классы</c:v>
                </c:pt>
              </c:strCache>
            </c:strRef>
          </c:tx>
          <c:spPr>
            <a:solidFill>
              <a:srgbClr val="993366"/>
            </a:solidFill>
            <a:ln w="12681">
              <a:solidFill>
                <a:srgbClr val="000000"/>
              </a:solidFill>
              <a:prstDash val="solid"/>
            </a:ln>
          </c:spPr>
          <c:dLbls>
            <c:dLbl>
              <c:idx val="0"/>
              <c:layout/>
              <c:showVal val="1"/>
            </c:dLbl>
            <c:spPr>
              <a:noFill/>
              <a:ln w="25362">
                <a:noFill/>
              </a:ln>
            </c:spPr>
            <c:txPr>
              <a:bodyPr/>
              <a:lstStyle/>
              <a:p>
                <a:pPr>
                  <a:defRPr sz="1198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SerName val="1"/>
          </c:dLbls>
          <c:cat>
            <c:strRef>
              <c:f>Sheet1!$B$1:$B$1</c:f>
              <c:strCache>
                <c:ptCount val="1"/>
                <c:pt idx="0">
                  <c:v>количество обучающихся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35</c:v>
                </c:pt>
              </c:numCache>
            </c:numRef>
          </c:val>
        </c:ser>
        <c:gapDepth val="0"/>
        <c:shape val="box"/>
        <c:axId val="92138112"/>
        <c:axId val="80613760"/>
        <c:axId val="0"/>
      </c:bar3DChart>
      <c:catAx>
        <c:axId val="92138112"/>
        <c:scaling>
          <c:orientation val="minMax"/>
        </c:scaling>
        <c:axPos val="b"/>
        <c:numFmt formatCode="General" sourceLinked="1"/>
        <c:tickLblPos val="low"/>
        <c:spPr>
          <a:ln w="317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98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0613760"/>
        <c:crosses val="autoZero"/>
        <c:auto val="1"/>
        <c:lblAlgn val="ctr"/>
        <c:lblOffset val="100"/>
        <c:tickLblSkip val="1"/>
        <c:tickMarkSkip val="1"/>
      </c:catAx>
      <c:valAx>
        <c:axId val="80613760"/>
        <c:scaling>
          <c:orientation val="minMax"/>
        </c:scaling>
        <c:axPos val="l"/>
        <c:majorGridlines>
          <c:spPr>
            <a:ln w="3170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98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92138112"/>
        <c:crosses val="autoZero"/>
        <c:crossBetween val="between"/>
      </c:valAx>
      <c:spPr>
        <a:noFill/>
        <a:ln w="25362">
          <a:noFill/>
        </a:ln>
      </c:spPr>
    </c:plotArea>
    <c:legend>
      <c:legendPos val="r"/>
      <c:layout>
        <c:manualLayout>
          <c:xMode val="edge"/>
          <c:yMode val="edge"/>
          <c:x val="0.6851063829787235"/>
          <c:y val="0.36129032258064531"/>
          <c:w val="0.30638297872340553"/>
          <c:h val="0.28064516129032258"/>
        </c:manualLayout>
      </c:layout>
      <c:spPr>
        <a:noFill/>
        <a:ln w="3170">
          <a:solidFill>
            <a:srgbClr val="000000"/>
          </a:solidFill>
          <a:prstDash val="solid"/>
        </a:ln>
      </c:spPr>
      <c:txPr>
        <a:bodyPr/>
        <a:lstStyle/>
        <a:p>
          <a:pPr>
            <a:defRPr sz="1098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198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96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078602620087369E-2"/>
          <c:y val="2.9801324503311379E-2"/>
          <c:w val="0.58296943231441312"/>
          <c:h val="0.82781456953642352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английский</c:v>
                </c:pt>
              </c:strCache>
            </c:strRef>
          </c:tx>
          <c:spPr>
            <a:solidFill>
              <a:srgbClr val="9999FF"/>
            </a:solidFill>
            <a:ln w="12692">
              <a:solidFill>
                <a:srgbClr val="000000"/>
              </a:solidFill>
              <a:prstDash val="solid"/>
            </a:ln>
          </c:spPr>
          <c:dLbls>
            <c:spPr>
              <a:noFill/>
              <a:ln w="25385">
                <a:noFill/>
              </a:ln>
            </c:spPr>
            <c:txPr>
              <a:bodyPr/>
              <a:lstStyle/>
              <a:p>
                <a:pPr>
                  <a:defRPr sz="1199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количество обучающихся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42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американский</c:v>
                </c:pt>
              </c:strCache>
            </c:strRef>
          </c:tx>
          <c:spPr>
            <a:solidFill>
              <a:srgbClr val="993366"/>
            </a:solidFill>
            <a:ln w="12692">
              <a:solidFill>
                <a:srgbClr val="000000"/>
              </a:solidFill>
              <a:prstDash val="solid"/>
            </a:ln>
          </c:spPr>
          <c:dLbls>
            <c:spPr>
              <a:noFill/>
              <a:ln w="25385">
                <a:noFill/>
              </a:ln>
            </c:spPr>
            <c:txPr>
              <a:bodyPr/>
              <a:lstStyle/>
              <a:p>
                <a:pPr>
                  <a:defRPr sz="1199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количество обучающихся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13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все равно</c:v>
                </c:pt>
              </c:strCache>
            </c:strRef>
          </c:tx>
          <c:spPr>
            <a:solidFill>
              <a:srgbClr val="FFFFCC"/>
            </a:solidFill>
            <a:ln w="12692">
              <a:solidFill>
                <a:srgbClr val="000000"/>
              </a:solidFill>
              <a:prstDash val="solid"/>
            </a:ln>
          </c:spPr>
          <c:dLbls>
            <c:dLbl>
              <c:idx val="0"/>
              <c:layout/>
              <c:spPr>
                <a:noFill/>
                <a:ln w="25385">
                  <a:noFill/>
                </a:ln>
              </c:spPr>
              <c:txPr>
                <a:bodyPr/>
                <a:lstStyle/>
                <a:p>
                  <a:pPr>
                    <a:defRPr sz="1199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Val val="1"/>
            </c:dLbl>
            <c:delete val="1"/>
          </c:dLbls>
          <c:cat>
            <c:strRef>
              <c:f>Sheet1!$B$1:$B$1</c:f>
              <c:strCache>
                <c:ptCount val="1"/>
                <c:pt idx="0">
                  <c:v>количество обучающихся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gapDepth val="0"/>
        <c:shape val="box"/>
        <c:axId val="126623104"/>
        <c:axId val="126649472"/>
        <c:axId val="0"/>
      </c:bar3DChart>
      <c:catAx>
        <c:axId val="126623104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99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6649472"/>
        <c:crosses val="autoZero"/>
        <c:auto val="1"/>
        <c:lblAlgn val="ctr"/>
        <c:lblOffset val="100"/>
        <c:tickLblSkip val="1"/>
        <c:tickMarkSkip val="1"/>
      </c:catAx>
      <c:valAx>
        <c:axId val="126649472"/>
        <c:scaling>
          <c:orientation val="minMax"/>
        </c:scaling>
        <c:axPos val="l"/>
        <c:majorGridlines>
          <c:spPr>
            <a:ln w="3173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99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6623104"/>
        <c:crosses val="autoZero"/>
        <c:crossBetween val="between"/>
        <c:majorUnit val="2"/>
      </c:valAx>
      <c:spPr>
        <a:noFill/>
        <a:ln w="25385">
          <a:noFill/>
        </a:ln>
      </c:spPr>
    </c:plotArea>
    <c:legend>
      <c:legendPos val="r"/>
      <c:layout>
        <c:manualLayout>
          <c:xMode val="edge"/>
          <c:yMode val="edge"/>
          <c:x val="0.68777292576419302"/>
          <c:y val="0.38079470198675608"/>
          <c:w val="0.30349344978165937"/>
          <c:h val="0.24172185430463577"/>
        </c:manualLayout>
      </c:layout>
      <c:spPr>
        <a:noFill/>
        <a:ln w="3173">
          <a:solidFill>
            <a:srgbClr val="000000"/>
          </a:solidFill>
          <a:prstDash val="solid"/>
        </a:ln>
      </c:spPr>
      <c:txPr>
        <a:bodyPr/>
        <a:lstStyle/>
        <a:p>
          <a:pPr>
            <a:defRPr sz="1099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199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97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0786026200873565E-2"/>
          <c:y val="2.9801324503311362E-2"/>
          <c:w val="0.57641921397380136"/>
          <c:h val="0.82781456953642352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хотят знать</c:v>
                </c:pt>
              </c:strCache>
            </c:strRef>
          </c:tx>
          <c:spPr>
            <a:solidFill>
              <a:srgbClr val="9999FF"/>
            </a:solidFill>
            <a:ln w="12692">
              <a:solidFill>
                <a:srgbClr val="000000"/>
              </a:solidFill>
              <a:prstDash val="solid"/>
            </a:ln>
          </c:spPr>
          <c:dLbls>
            <c:spPr>
              <a:noFill/>
              <a:ln w="25385">
                <a:noFill/>
              </a:ln>
            </c:spPr>
            <c:txPr>
              <a:bodyPr/>
              <a:lstStyle/>
              <a:p>
                <a:pPr>
                  <a:defRPr sz="1199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количество обучающихся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не хотят знать</c:v>
                </c:pt>
              </c:strCache>
            </c:strRef>
          </c:tx>
          <c:spPr>
            <a:solidFill>
              <a:srgbClr val="993366"/>
            </a:solidFill>
            <a:ln w="12692">
              <a:solidFill>
                <a:srgbClr val="000000"/>
              </a:solidFill>
              <a:prstDash val="solid"/>
            </a:ln>
          </c:spPr>
          <c:dLbls>
            <c:spPr>
              <a:noFill/>
              <a:ln w="25385">
                <a:noFill/>
              </a:ln>
            </c:spPr>
            <c:txPr>
              <a:bodyPr/>
              <a:lstStyle/>
              <a:p>
                <a:pPr>
                  <a:defRPr sz="1199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количество обучающихся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gapDepth val="0"/>
        <c:shape val="box"/>
        <c:axId val="127031936"/>
        <c:axId val="127037824"/>
        <c:axId val="0"/>
      </c:bar3DChart>
      <c:catAx>
        <c:axId val="127031936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99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7037824"/>
        <c:crosses val="autoZero"/>
        <c:auto val="1"/>
        <c:lblAlgn val="ctr"/>
        <c:lblOffset val="100"/>
        <c:tickLblSkip val="1"/>
        <c:tickMarkSkip val="1"/>
      </c:catAx>
      <c:valAx>
        <c:axId val="127037824"/>
        <c:scaling>
          <c:orientation val="minMax"/>
        </c:scaling>
        <c:axPos val="l"/>
        <c:majorGridlines>
          <c:spPr>
            <a:ln w="3173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99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7031936"/>
        <c:crosses val="autoZero"/>
        <c:crossBetween val="between"/>
        <c:majorUnit val="2"/>
      </c:valAx>
      <c:spPr>
        <a:noFill/>
        <a:ln w="25385">
          <a:noFill/>
        </a:ln>
      </c:spPr>
    </c:plotArea>
    <c:legend>
      <c:legendPos val="r"/>
      <c:layout>
        <c:manualLayout>
          <c:xMode val="edge"/>
          <c:yMode val="edge"/>
          <c:x val="0.68122270742358304"/>
          <c:y val="0.42052980132450529"/>
          <c:w val="0.31004366812227191"/>
          <c:h val="0.16225165562913907"/>
        </c:manualLayout>
      </c:layout>
      <c:spPr>
        <a:noFill/>
        <a:ln w="3173">
          <a:solidFill>
            <a:srgbClr val="000000"/>
          </a:solidFill>
          <a:prstDash val="solid"/>
        </a:ln>
      </c:spPr>
      <c:txPr>
        <a:bodyPr/>
        <a:lstStyle/>
        <a:p>
          <a:pPr>
            <a:defRPr sz="1099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199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85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0717488789237762E-2"/>
          <c:y val="3.0612244897959211E-2"/>
          <c:w val="0.6659192825112128"/>
          <c:h val="0.82653061224490065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знают</c:v>
                </c:pt>
              </c:strCache>
            </c:strRef>
          </c:tx>
          <c:spPr>
            <a:solidFill>
              <a:srgbClr val="9999FF"/>
            </a:solidFill>
            <a:ln w="12695">
              <a:solidFill>
                <a:srgbClr val="000000"/>
              </a:solidFill>
              <a:prstDash val="solid"/>
            </a:ln>
          </c:spPr>
          <c:dLbls>
            <c:spPr>
              <a:noFill/>
              <a:ln w="25389">
                <a:noFill/>
              </a:ln>
            </c:spPr>
            <c:txPr>
              <a:bodyPr/>
              <a:lstStyle/>
              <a:p>
                <a:pPr>
                  <a:defRPr sz="1199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количество обучающихся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55</c:v>
                </c:pt>
              </c:numCache>
            </c:numRef>
          </c:val>
          <c:shape val="coneToMax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не знают</c:v>
                </c:pt>
              </c:strCache>
            </c:strRef>
          </c:tx>
          <c:spPr>
            <a:solidFill>
              <a:srgbClr val="993366"/>
            </a:solidFill>
            <a:ln w="12695">
              <a:solidFill>
                <a:srgbClr val="000000"/>
              </a:solidFill>
              <a:prstDash val="solid"/>
            </a:ln>
          </c:spPr>
          <c:dLbls>
            <c:dLbl>
              <c:idx val="0"/>
              <c:layout/>
              <c:spPr>
                <a:noFill/>
                <a:ln w="25389">
                  <a:noFill/>
                </a:ln>
              </c:spPr>
              <c:txPr>
                <a:bodyPr/>
                <a:lstStyle/>
                <a:p>
                  <a:pPr>
                    <a:defRPr sz="1199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Val val="1"/>
            </c:dLbl>
            <c:delete val="1"/>
          </c:dLbls>
          <c:cat>
            <c:strRef>
              <c:f>Sheet1!$B$1:$B$1</c:f>
              <c:strCache>
                <c:ptCount val="1"/>
                <c:pt idx="0">
                  <c:v>количество обучающихся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gapDepth val="0"/>
        <c:shape val="box"/>
        <c:axId val="125032320"/>
        <c:axId val="125033856"/>
        <c:axId val="0"/>
      </c:bar3DChart>
      <c:catAx>
        <c:axId val="125032320"/>
        <c:scaling>
          <c:orientation val="minMax"/>
        </c:scaling>
        <c:axPos val="b"/>
        <c:numFmt formatCode="General" sourceLinked="1"/>
        <c:tickLblPos val="low"/>
        <c:spPr>
          <a:ln w="317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99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5033856"/>
        <c:crosses val="autoZero"/>
        <c:auto val="1"/>
        <c:lblAlgn val="ctr"/>
        <c:lblOffset val="100"/>
        <c:tickLblSkip val="1"/>
        <c:tickMarkSkip val="1"/>
      </c:catAx>
      <c:valAx>
        <c:axId val="125033856"/>
        <c:scaling>
          <c:orientation val="minMax"/>
        </c:scaling>
        <c:axPos val="l"/>
        <c:majorGridlines>
          <c:spPr>
            <a:ln w="3174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99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5032320"/>
        <c:crosses val="autoZero"/>
        <c:crossBetween val="between"/>
        <c:majorUnit val="5"/>
      </c:valAx>
      <c:spPr>
        <a:noFill/>
        <a:ln w="25389">
          <a:noFill/>
        </a:ln>
      </c:spPr>
    </c:plotArea>
    <c:legend>
      <c:legendPos val="r"/>
      <c:layout>
        <c:manualLayout>
          <c:xMode val="edge"/>
          <c:yMode val="edge"/>
          <c:x val="0.77130044843049583"/>
          <c:y val="0.41836734693877581"/>
          <c:w val="0.21973094170403643"/>
          <c:h val="0.16666666666666669"/>
        </c:manualLayout>
      </c:layout>
      <c:spPr>
        <a:noFill/>
        <a:ln w="3174">
          <a:solidFill>
            <a:srgbClr val="000000"/>
          </a:solidFill>
          <a:prstDash val="solid"/>
        </a:ln>
      </c:spPr>
      <c:txPr>
        <a:bodyPr/>
        <a:lstStyle/>
        <a:p>
          <a:pPr>
            <a:defRPr sz="110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199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77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3716814159292368E-2"/>
          <c:y val="3.0612244897959211E-2"/>
          <c:w val="0.58053097345132543"/>
          <c:h val="0.82653061224490065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будет популярен</c:v>
                </c:pt>
              </c:strCache>
            </c:strRef>
          </c:tx>
          <c:spPr>
            <a:solidFill>
              <a:srgbClr val="9999FF"/>
            </a:solidFill>
            <a:ln w="12720">
              <a:solidFill>
                <a:srgbClr val="000000"/>
              </a:solidFill>
              <a:prstDash val="solid"/>
            </a:ln>
          </c:spPr>
          <c:dLbls>
            <c:spPr>
              <a:noFill/>
              <a:ln w="25439">
                <a:noFill/>
              </a:ln>
            </c:spPr>
            <c:txPr>
              <a:bodyPr/>
              <a:lstStyle/>
              <a:p>
                <a:pPr>
                  <a:defRPr sz="1202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количество обучающихся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52</c:v>
                </c:pt>
              </c:numCache>
            </c:numRef>
          </c:val>
          <c:shape val="coneToMax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не будет популярен</c:v>
                </c:pt>
              </c:strCache>
            </c:strRef>
          </c:tx>
          <c:spPr>
            <a:solidFill>
              <a:srgbClr val="993366"/>
            </a:solidFill>
            <a:ln w="12720">
              <a:solidFill>
                <a:srgbClr val="000000"/>
              </a:solidFill>
              <a:prstDash val="solid"/>
            </a:ln>
          </c:spPr>
          <c:dLbls>
            <c:dLbl>
              <c:idx val="0"/>
              <c:layout/>
              <c:spPr>
                <a:noFill/>
                <a:ln w="25439">
                  <a:noFill/>
                </a:ln>
              </c:spPr>
              <c:txPr>
                <a:bodyPr/>
                <a:lstStyle/>
                <a:p>
                  <a:pPr>
                    <a:defRPr sz="1202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Val val="1"/>
            </c:dLbl>
            <c:delete val="1"/>
          </c:dLbls>
          <c:cat>
            <c:strRef>
              <c:f>Sheet1!$B$1:$B$1</c:f>
              <c:strCache>
                <c:ptCount val="1"/>
                <c:pt idx="0">
                  <c:v>количество обучающихся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gapDepth val="0"/>
        <c:shape val="box"/>
        <c:axId val="125294080"/>
        <c:axId val="125295616"/>
        <c:axId val="0"/>
      </c:bar3DChart>
      <c:catAx>
        <c:axId val="125294080"/>
        <c:scaling>
          <c:orientation val="minMax"/>
        </c:scaling>
        <c:axPos val="b"/>
        <c:numFmt formatCode="General" sourceLinked="1"/>
        <c:tickLblPos val="low"/>
        <c:spPr>
          <a:ln w="318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2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5295616"/>
        <c:crosses val="autoZero"/>
        <c:auto val="1"/>
        <c:lblAlgn val="ctr"/>
        <c:lblOffset val="100"/>
        <c:tickLblSkip val="1"/>
        <c:tickMarkSkip val="1"/>
      </c:catAx>
      <c:valAx>
        <c:axId val="125295616"/>
        <c:scaling>
          <c:orientation val="minMax"/>
        </c:scaling>
        <c:axPos val="l"/>
        <c:majorGridlines>
          <c:spPr>
            <a:ln w="3180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8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2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25294080"/>
        <c:crosses val="autoZero"/>
        <c:crossBetween val="between"/>
        <c:majorUnit val="5"/>
      </c:valAx>
      <c:spPr>
        <a:noFill/>
        <a:ln w="25439">
          <a:noFill/>
        </a:ln>
      </c:spPr>
    </c:plotArea>
    <c:legend>
      <c:legendPos val="r"/>
      <c:layout>
        <c:manualLayout>
          <c:xMode val="edge"/>
          <c:yMode val="edge"/>
          <c:x val="0.66371681415929484"/>
          <c:y val="0.41836734693877581"/>
          <c:w val="0.32920353982300887"/>
          <c:h val="0.16666666666666666"/>
        </c:manualLayout>
      </c:layout>
      <c:spPr>
        <a:noFill/>
        <a:ln w="3180">
          <a:solidFill>
            <a:srgbClr val="000000"/>
          </a:solidFill>
          <a:prstDash val="solid"/>
        </a:ln>
      </c:spPr>
      <c:txPr>
        <a:bodyPr/>
        <a:lstStyle/>
        <a:p>
          <a:pPr>
            <a:defRPr sz="1102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202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613C59-582C-4297-8BBD-CCF88B2A234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6F416AD0-8827-46D9-BDDF-0E2901113556}">
      <dgm:prSet/>
      <dgm:spPr/>
      <dgm:t>
        <a:bodyPr/>
        <a:lstStyle/>
        <a:p>
          <a:pPr marR="0" algn="ctr" rtl="0"/>
          <a:r>
            <a:rPr lang="ru-RU" b="1" u="sng" baseline="0" smtClean="0">
              <a:latin typeface="Calibri"/>
            </a:rPr>
            <a:t>Английский язык</a:t>
          </a:r>
          <a:endParaRPr lang="ru-RU" smtClean="0"/>
        </a:p>
      </dgm:t>
    </dgm:pt>
    <dgm:pt modelId="{A6FA414D-331B-4EE3-B84D-E1967A806D37}" type="parTrans" cxnId="{B4599878-AC17-4367-8F78-BA4EF4D9EBE8}">
      <dgm:prSet/>
      <dgm:spPr/>
      <dgm:t>
        <a:bodyPr/>
        <a:lstStyle/>
        <a:p>
          <a:endParaRPr lang="ru-RU"/>
        </a:p>
      </dgm:t>
    </dgm:pt>
    <dgm:pt modelId="{2F350BC4-B7B0-422A-8D01-67649D54F744}" type="sibTrans" cxnId="{B4599878-AC17-4367-8F78-BA4EF4D9EBE8}">
      <dgm:prSet/>
      <dgm:spPr/>
      <dgm:t>
        <a:bodyPr/>
        <a:lstStyle/>
        <a:p>
          <a:endParaRPr lang="ru-RU"/>
        </a:p>
      </dgm:t>
    </dgm:pt>
    <dgm:pt modelId="{84D19DA3-91C6-433C-AA11-95EF910BFDDA}">
      <dgm:prSet/>
      <dgm:spPr/>
      <dgm:t>
        <a:bodyPr/>
        <a:lstStyle/>
        <a:p>
          <a:pPr marR="0" algn="ctr" rtl="0"/>
          <a:r>
            <a:rPr lang="ru-RU" b="1" u="sng" baseline="0" dirty="0" smtClean="0">
              <a:latin typeface="Calibri"/>
            </a:rPr>
            <a:t>Британский</a:t>
          </a:r>
          <a:endParaRPr lang="ru-RU" b="1" u="sng" baseline="0" dirty="0" smtClean="0">
            <a:latin typeface="Times New Roman"/>
          </a:endParaRPr>
        </a:p>
        <a:p>
          <a:pPr marR="0" algn="ctr" rtl="0"/>
          <a:endParaRPr lang="ru-RU" b="1" u="sng" baseline="0" dirty="0" smtClean="0">
            <a:latin typeface="Times New Roman"/>
          </a:endParaRPr>
        </a:p>
        <a:p>
          <a:pPr marR="0" algn="l" rtl="0">
            <a:buFont typeface="Wingdings"/>
            <a:buChar char="ü"/>
          </a:pPr>
          <a:r>
            <a:rPr lang="ru-RU" baseline="0" dirty="0" smtClean="0">
              <a:latin typeface="Calibri"/>
            </a:rPr>
            <a:t>Стандартный</a:t>
          </a:r>
        </a:p>
        <a:p>
          <a:pPr algn="l" rtl="0">
            <a:buFont typeface="Wingdings"/>
            <a:buChar char="ü"/>
          </a:pPr>
          <a:r>
            <a:rPr lang="ru-RU" baseline="0" dirty="0" smtClean="0">
              <a:latin typeface="Calibri"/>
            </a:rPr>
            <a:t>Продвинутый</a:t>
          </a:r>
        </a:p>
        <a:p>
          <a:pPr algn="l" rtl="0">
            <a:buFont typeface="Wingdings"/>
            <a:buChar char="ü"/>
          </a:pPr>
          <a:r>
            <a:rPr lang="ru-RU" baseline="0" dirty="0" smtClean="0">
              <a:latin typeface="Calibri"/>
            </a:rPr>
            <a:t>Консервативный</a:t>
          </a:r>
          <a:endParaRPr lang="ru-RU" dirty="0" smtClean="0"/>
        </a:p>
      </dgm:t>
    </dgm:pt>
    <dgm:pt modelId="{A34A8267-BA8A-4AEA-A518-FED2DB52EEBE}" type="parTrans" cxnId="{D56F2C02-A67B-4C88-B93E-C9F2A0AB2B4B}">
      <dgm:prSet/>
      <dgm:spPr/>
      <dgm:t>
        <a:bodyPr/>
        <a:lstStyle/>
        <a:p>
          <a:endParaRPr lang="ru-RU"/>
        </a:p>
      </dgm:t>
    </dgm:pt>
    <dgm:pt modelId="{94FC619A-2019-485E-88DA-6C07273C6E41}" type="sibTrans" cxnId="{D56F2C02-A67B-4C88-B93E-C9F2A0AB2B4B}">
      <dgm:prSet/>
      <dgm:spPr/>
      <dgm:t>
        <a:bodyPr/>
        <a:lstStyle/>
        <a:p>
          <a:endParaRPr lang="ru-RU"/>
        </a:p>
      </dgm:t>
    </dgm:pt>
    <dgm:pt modelId="{4BCADD68-5570-4BFE-8836-2F4F89710100}">
      <dgm:prSet/>
      <dgm:spPr/>
      <dgm:t>
        <a:bodyPr/>
        <a:lstStyle/>
        <a:p>
          <a:pPr marR="0" algn="ctr" rtl="0"/>
          <a:r>
            <a:rPr lang="ru-RU" b="1" u="sng" baseline="0" smtClean="0">
              <a:latin typeface="Calibri"/>
            </a:rPr>
            <a:t>Американский</a:t>
          </a:r>
          <a:endParaRPr lang="ru-RU" smtClean="0"/>
        </a:p>
      </dgm:t>
    </dgm:pt>
    <dgm:pt modelId="{76B406DA-B8A9-4A66-991E-774AE8A72F01}" type="parTrans" cxnId="{1AB531AF-EF1D-4E99-A8B2-574E049631A9}">
      <dgm:prSet/>
      <dgm:spPr/>
      <dgm:t>
        <a:bodyPr/>
        <a:lstStyle/>
        <a:p>
          <a:endParaRPr lang="ru-RU"/>
        </a:p>
      </dgm:t>
    </dgm:pt>
    <dgm:pt modelId="{13F731B7-5E1C-47DF-9668-7AF8BAC8992C}" type="sibTrans" cxnId="{1AB531AF-EF1D-4E99-A8B2-574E049631A9}">
      <dgm:prSet/>
      <dgm:spPr/>
      <dgm:t>
        <a:bodyPr/>
        <a:lstStyle/>
        <a:p>
          <a:endParaRPr lang="ru-RU"/>
        </a:p>
      </dgm:t>
    </dgm:pt>
    <dgm:pt modelId="{D3E1CB88-32CE-4139-B4FD-D7AA201FB167}" type="pres">
      <dgm:prSet presAssocID="{5B613C59-582C-4297-8BBD-CCF88B2A234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56D5A9B-7DBE-497C-B99F-93135F85895D}" type="pres">
      <dgm:prSet presAssocID="{6F416AD0-8827-46D9-BDDF-0E2901113556}" presName="hierRoot1" presStyleCnt="0">
        <dgm:presLayoutVars>
          <dgm:hierBranch/>
        </dgm:presLayoutVars>
      </dgm:prSet>
      <dgm:spPr/>
    </dgm:pt>
    <dgm:pt modelId="{E37AFF5D-C799-4BDF-A29E-125DE7A3D0C9}" type="pres">
      <dgm:prSet presAssocID="{6F416AD0-8827-46D9-BDDF-0E2901113556}" presName="rootComposite1" presStyleCnt="0"/>
      <dgm:spPr/>
    </dgm:pt>
    <dgm:pt modelId="{1E39F0D9-6A6E-4C0E-95D5-A6B93C0AF552}" type="pres">
      <dgm:prSet presAssocID="{6F416AD0-8827-46D9-BDDF-0E290111355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337EA3-D22F-4243-B7EC-A95BB5C03CDE}" type="pres">
      <dgm:prSet presAssocID="{6F416AD0-8827-46D9-BDDF-0E290111355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F6051CF-D71A-4EF1-9116-E3E9EB68AB10}" type="pres">
      <dgm:prSet presAssocID="{6F416AD0-8827-46D9-BDDF-0E2901113556}" presName="hierChild2" presStyleCnt="0"/>
      <dgm:spPr/>
    </dgm:pt>
    <dgm:pt modelId="{6B50523B-7D07-4E56-8511-137DFE73AB09}" type="pres">
      <dgm:prSet presAssocID="{A34A8267-BA8A-4AEA-A518-FED2DB52EEBE}" presName="Name35" presStyleLbl="parChTrans1D2" presStyleIdx="0" presStyleCnt="2"/>
      <dgm:spPr/>
      <dgm:t>
        <a:bodyPr/>
        <a:lstStyle/>
        <a:p>
          <a:endParaRPr lang="ru-RU"/>
        </a:p>
      </dgm:t>
    </dgm:pt>
    <dgm:pt modelId="{DE1D3014-8A11-4CE6-B113-5B4042B8A037}" type="pres">
      <dgm:prSet presAssocID="{84D19DA3-91C6-433C-AA11-95EF910BFDDA}" presName="hierRoot2" presStyleCnt="0">
        <dgm:presLayoutVars>
          <dgm:hierBranch/>
        </dgm:presLayoutVars>
      </dgm:prSet>
      <dgm:spPr/>
    </dgm:pt>
    <dgm:pt modelId="{EF71C77F-93F4-403B-A04E-902E4DF2BFDB}" type="pres">
      <dgm:prSet presAssocID="{84D19DA3-91C6-433C-AA11-95EF910BFDDA}" presName="rootComposite" presStyleCnt="0"/>
      <dgm:spPr/>
    </dgm:pt>
    <dgm:pt modelId="{0BFC773A-B57C-46EC-99B0-5F737BF8524C}" type="pres">
      <dgm:prSet presAssocID="{84D19DA3-91C6-433C-AA11-95EF910BFDDA}" presName="rootText" presStyleLbl="node2" presStyleIdx="0" presStyleCnt="2" custScaleY="1507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10C179-1EB7-4E0F-AE36-AFA986C6CBF5}" type="pres">
      <dgm:prSet presAssocID="{84D19DA3-91C6-433C-AA11-95EF910BFDDA}" presName="rootConnector" presStyleLbl="node2" presStyleIdx="0" presStyleCnt="2"/>
      <dgm:spPr/>
      <dgm:t>
        <a:bodyPr/>
        <a:lstStyle/>
        <a:p>
          <a:endParaRPr lang="ru-RU"/>
        </a:p>
      </dgm:t>
    </dgm:pt>
    <dgm:pt modelId="{26F66709-E1DA-41A5-A486-D8497033A7E3}" type="pres">
      <dgm:prSet presAssocID="{84D19DA3-91C6-433C-AA11-95EF910BFDDA}" presName="hierChild4" presStyleCnt="0"/>
      <dgm:spPr/>
    </dgm:pt>
    <dgm:pt modelId="{048A0CE4-A27C-41D0-A3D7-7B75FB6C9336}" type="pres">
      <dgm:prSet presAssocID="{84D19DA3-91C6-433C-AA11-95EF910BFDDA}" presName="hierChild5" presStyleCnt="0"/>
      <dgm:spPr/>
    </dgm:pt>
    <dgm:pt modelId="{5BA3B2F6-6AEC-4C0B-B858-826747E86208}" type="pres">
      <dgm:prSet presAssocID="{76B406DA-B8A9-4A66-991E-774AE8A72F01}" presName="Name35" presStyleLbl="parChTrans1D2" presStyleIdx="1" presStyleCnt="2"/>
      <dgm:spPr/>
      <dgm:t>
        <a:bodyPr/>
        <a:lstStyle/>
        <a:p>
          <a:endParaRPr lang="ru-RU"/>
        </a:p>
      </dgm:t>
    </dgm:pt>
    <dgm:pt modelId="{E320C771-A121-491A-978E-75488BF77840}" type="pres">
      <dgm:prSet presAssocID="{4BCADD68-5570-4BFE-8836-2F4F89710100}" presName="hierRoot2" presStyleCnt="0">
        <dgm:presLayoutVars>
          <dgm:hierBranch/>
        </dgm:presLayoutVars>
      </dgm:prSet>
      <dgm:spPr/>
    </dgm:pt>
    <dgm:pt modelId="{E978DEFA-82BD-4AEB-BBF3-7CD16262A060}" type="pres">
      <dgm:prSet presAssocID="{4BCADD68-5570-4BFE-8836-2F4F89710100}" presName="rootComposite" presStyleCnt="0"/>
      <dgm:spPr/>
    </dgm:pt>
    <dgm:pt modelId="{FFEAED78-2CAA-4CD2-BB7D-21D6736966EB}" type="pres">
      <dgm:prSet presAssocID="{4BCADD68-5570-4BFE-8836-2F4F89710100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A20114-1AED-454C-AFE4-5002802FA74B}" type="pres">
      <dgm:prSet presAssocID="{4BCADD68-5570-4BFE-8836-2F4F89710100}" presName="rootConnector" presStyleLbl="node2" presStyleIdx="1" presStyleCnt="2"/>
      <dgm:spPr/>
      <dgm:t>
        <a:bodyPr/>
        <a:lstStyle/>
        <a:p>
          <a:endParaRPr lang="ru-RU"/>
        </a:p>
      </dgm:t>
    </dgm:pt>
    <dgm:pt modelId="{5DC17804-CAB1-4E6B-9BB1-4EDB054D9768}" type="pres">
      <dgm:prSet presAssocID="{4BCADD68-5570-4BFE-8836-2F4F89710100}" presName="hierChild4" presStyleCnt="0"/>
      <dgm:spPr/>
    </dgm:pt>
    <dgm:pt modelId="{21E25307-1A3F-4DEE-AA3D-3B72846C04E2}" type="pres">
      <dgm:prSet presAssocID="{4BCADD68-5570-4BFE-8836-2F4F89710100}" presName="hierChild5" presStyleCnt="0"/>
      <dgm:spPr/>
    </dgm:pt>
    <dgm:pt modelId="{9A3DE9EF-3194-490F-A59D-FEF2865C3422}" type="pres">
      <dgm:prSet presAssocID="{6F416AD0-8827-46D9-BDDF-0E2901113556}" presName="hierChild3" presStyleCnt="0"/>
      <dgm:spPr/>
    </dgm:pt>
  </dgm:ptLst>
  <dgm:cxnLst>
    <dgm:cxn modelId="{3372EF49-122B-4FBC-8EFF-578B14172F24}" type="presOf" srcId="{84D19DA3-91C6-433C-AA11-95EF910BFDDA}" destId="{8A10C179-1EB7-4E0F-AE36-AFA986C6CBF5}" srcOrd="1" destOrd="0" presId="urn:microsoft.com/office/officeart/2005/8/layout/orgChart1"/>
    <dgm:cxn modelId="{B4599878-AC17-4367-8F78-BA4EF4D9EBE8}" srcId="{5B613C59-582C-4297-8BBD-CCF88B2A2341}" destId="{6F416AD0-8827-46D9-BDDF-0E2901113556}" srcOrd="0" destOrd="0" parTransId="{A6FA414D-331B-4EE3-B84D-E1967A806D37}" sibTransId="{2F350BC4-B7B0-422A-8D01-67649D54F744}"/>
    <dgm:cxn modelId="{2167C989-3222-41F9-B57F-CA57EC7DC048}" type="presOf" srcId="{76B406DA-B8A9-4A66-991E-774AE8A72F01}" destId="{5BA3B2F6-6AEC-4C0B-B858-826747E86208}" srcOrd="0" destOrd="0" presId="urn:microsoft.com/office/officeart/2005/8/layout/orgChart1"/>
    <dgm:cxn modelId="{E5C16BDB-1A12-48F1-B03D-1C242DB54946}" type="presOf" srcId="{5B613C59-582C-4297-8BBD-CCF88B2A2341}" destId="{D3E1CB88-32CE-4139-B4FD-D7AA201FB167}" srcOrd="0" destOrd="0" presId="urn:microsoft.com/office/officeart/2005/8/layout/orgChart1"/>
    <dgm:cxn modelId="{4FD6A2D8-6BC6-49BF-8B78-ECC4B0CAD002}" type="presOf" srcId="{A34A8267-BA8A-4AEA-A518-FED2DB52EEBE}" destId="{6B50523B-7D07-4E56-8511-137DFE73AB09}" srcOrd="0" destOrd="0" presId="urn:microsoft.com/office/officeart/2005/8/layout/orgChart1"/>
    <dgm:cxn modelId="{D56F2C02-A67B-4C88-B93E-C9F2A0AB2B4B}" srcId="{6F416AD0-8827-46D9-BDDF-0E2901113556}" destId="{84D19DA3-91C6-433C-AA11-95EF910BFDDA}" srcOrd="0" destOrd="0" parTransId="{A34A8267-BA8A-4AEA-A518-FED2DB52EEBE}" sibTransId="{94FC619A-2019-485E-88DA-6C07273C6E41}"/>
    <dgm:cxn modelId="{6A4CAB33-2DB2-40A7-B28B-6B3824DD5775}" type="presOf" srcId="{84D19DA3-91C6-433C-AA11-95EF910BFDDA}" destId="{0BFC773A-B57C-46EC-99B0-5F737BF8524C}" srcOrd="0" destOrd="0" presId="urn:microsoft.com/office/officeart/2005/8/layout/orgChart1"/>
    <dgm:cxn modelId="{F918F15C-C23E-478D-8473-88F965555769}" type="presOf" srcId="{6F416AD0-8827-46D9-BDDF-0E2901113556}" destId="{1E39F0D9-6A6E-4C0E-95D5-A6B93C0AF552}" srcOrd="0" destOrd="0" presId="urn:microsoft.com/office/officeart/2005/8/layout/orgChart1"/>
    <dgm:cxn modelId="{BF075E84-7091-4232-ACF6-E027FFD2B97C}" type="presOf" srcId="{6F416AD0-8827-46D9-BDDF-0E2901113556}" destId="{B1337EA3-D22F-4243-B7EC-A95BB5C03CDE}" srcOrd="1" destOrd="0" presId="urn:microsoft.com/office/officeart/2005/8/layout/orgChart1"/>
    <dgm:cxn modelId="{1AB531AF-EF1D-4E99-A8B2-574E049631A9}" srcId="{6F416AD0-8827-46D9-BDDF-0E2901113556}" destId="{4BCADD68-5570-4BFE-8836-2F4F89710100}" srcOrd="1" destOrd="0" parTransId="{76B406DA-B8A9-4A66-991E-774AE8A72F01}" sibTransId="{13F731B7-5E1C-47DF-9668-7AF8BAC8992C}"/>
    <dgm:cxn modelId="{DB8763A2-1FE2-498A-96D7-5E3DBF00E534}" type="presOf" srcId="{4BCADD68-5570-4BFE-8836-2F4F89710100}" destId="{82A20114-1AED-454C-AFE4-5002802FA74B}" srcOrd="1" destOrd="0" presId="urn:microsoft.com/office/officeart/2005/8/layout/orgChart1"/>
    <dgm:cxn modelId="{BBE5ABE9-662F-4BCA-96AB-EF6027F2E92B}" type="presOf" srcId="{4BCADD68-5570-4BFE-8836-2F4F89710100}" destId="{FFEAED78-2CAA-4CD2-BB7D-21D6736966EB}" srcOrd="0" destOrd="0" presId="urn:microsoft.com/office/officeart/2005/8/layout/orgChart1"/>
    <dgm:cxn modelId="{2C3CBA2D-3551-4413-88A5-39054AC9C1EF}" type="presParOf" srcId="{D3E1CB88-32CE-4139-B4FD-D7AA201FB167}" destId="{E56D5A9B-7DBE-497C-B99F-93135F85895D}" srcOrd="0" destOrd="0" presId="urn:microsoft.com/office/officeart/2005/8/layout/orgChart1"/>
    <dgm:cxn modelId="{02A1B27D-8948-4AE1-BFFC-2A9FC1242C9C}" type="presParOf" srcId="{E56D5A9B-7DBE-497C-B99F-93135F85895D}" destId="{E37AFF5D-C799-4BDF-A29E-125DE7A3D0C9}" srcOrd="0" destOrd="0" presId="urn:microsoft.com/office/officeart/2005/8/layout/orgChart1"/>
    <dgm:cxn modelId="{5E6EDCB8-F99D-4D18-B9BA-194F20E54883}" type="presParOf" srcId="{E37AFF5D-C799-4BDF-A29E-125DE7A3D0C9}" destId="{1E39F0D9-6A6E-4C0E-95D5-A6B93C0AF552}" srcOrd="0" destOrd="0" presId="urn:microsoft.com/office/officeart/2005/8/layout/orgChart1"/>
    <dgm:cxn modelId="{E65BF2BB-F76A-4E00-A98F-3CB8EFF8E158}" type="presParOf" srcId="{E37AFF5D-C799-4BDF-A29E-125DE7A3D0C9}" destId="{B1337EA3-D22F-4243-B7EC-A95BB5C03CDE}" srcOrd="1" destOrd="0" presId="urn:microsoft.com/office/officeart/2005/8/layout/orgChart1"/>
    <dgm:cxn modelId="{CA2D993B-248E-4933-B96C-76615B4C40BE}" type="presParOf" srcId="{E56D5A9B-7DBE-497C-B99F-93135F85895D}" destId="{4F6051CF-D71A-4EF1-9116-E3E9EB68AB10}" srcOrd="1" destOrd="0" presId="urn:microsoft.com/office/officeart/2005/8/layout/orgChart1"/>
    <dgm:cxn modelId="{E0551F63-134E-4BF7-BC61-FFFB2C0D5FBD}" type="presParOf" srcId="{4F6051CF-D71A-4EF1-9116-E3E9EB68AB10}" destId="{6B50523B-7D07-4E56-8511-137DFE73AB09}" srcOrd="0" destOrd="0" presId="urn:microsoft.com/office/officeart/2005/8/layout/orgChart1"/>
    <dgm:cxn modelId="{461AC957-7DF3-473D-939D-9EB9A7D25382}" type="presParOf" srcId="{4F6051CF-D71A-4EF1-9116-E3E9EB68AB10}" destId="{DE1D3014-8A11-4CE6-B113-5B4042B8A037}" srcOrd="1" destOrd="0" presId="urn:microsoft.com/office/officeart/2005/8/layout/orgChart1"/>
    <dgm:cxn modelId="{0F9B2B21-97F1-47AB-AF97-84BCF1EFD7CC}" type="presParOf" srcId="{DE1D3014-8A11-4CE6-B113-5B4042B8A037}" destId="{EF71C77F-93F4-403B-A04E-902E4DF2BFDB}" srcOrd="0" destOrd="0" presId="urn:microsoft.com/office/officeart/2005/8/layout/orgChart1"/>
    <dgm:cxn modelId="{38678E6A-EBB3-4569-943E-21041025871E}" type="presParOf" srcId="{EF71C77F-93F4-403B-A04E-902E4DF2BFDB}" destId="{0BFC773A-B57C-46EC-99B0-5F737BF8524C}" srcOrd="0" destOrd="0" presId="urn:microsoft.com/office/officeart/2005/8/layout/orgChart1"/>
    <dgm:cxn modelId="{F68CDCE9-12D8-4C24-8575-39260ACCF44F}" type="presParOf" srcId="{EF71C77F-93F4-403B-A04E-902E4DF2BFDB}" destId="{8A10C179-1EB7-4E0F-AE36-AFA986C6CBF5}" srcOrd="1" destOrd="0" presId="urn:microsoft.com/office/officeart/2005/8/layout/orgChart1"/>
    <dgm:cxn modelId="{3ED6D5F6-F467-4578-9C9A-9673013DD3AE}" type="presParOf" srcId="{DE1D3014-8A11-4CE6-B113-5B4042B8A037}" destId="{26F66709-E1DA-41A5-A486-D8497033A7E3}" srcOrd="1" destOrd="0" presId="urn:microsoft.com/office/officeart/2005/8/layout/orgChart1"/>
    <dgm:cxn modelId="{CEE368EC-E51B-4339-84FE-4EAC212D5951}" type="presParOf" srcId="{DE1D3014-8A11-4CE6-B113-5B4042B8A037}" destId="{048A0CE4-A27C-41D0-A3D7-7B75FB6C9336}" srcOrd="2" destOrd="0" presId="urn:microsoft.com/office/officeart/2005/8/layout/orgChart1"/>
    <dgm:cxn modelId="{B898BBD0-31B7-428C-A471-49C0ACA78D1E}" type="presParOf" srcId="{4F6051CF-D71A-4EF1-9116-E3E9EB68AB10}" destId="{5BA3B2F6-6AEC-4C0B-B858-826747E86208}" srcOrd="2" destOrd="0" presId="urn:microsoft.com/office/officeart/2005/8/layout/orgChart1"/>
    <dgm:cxn modelId="{ED0B1C10-3028-4AAD-A1C8-D643B8CA1A69}" type="presParOf" srcId="{4F6051CF-D71A-4EF1-9116-E3E9EB68AB10}" destId="{E320C771-A121-491A-978E-75488BF77840}" srcOrd="3" destOrd="0" presId="urn:microsoft.com/office/officeart/2005/8/layout/orgChart1"/>
    <dgm:cxn modelId="{61F5EB67-9571-435B-B0D6-132ED42E6B58}" type="presParOf" srcId="{E320C771-A121-491A-978E-75488BF77840}" destId="{E978DEFA-82BD-4AEB-BBF3-7CD16262A060}" srcOrd="0" destOrd="0" presId="urn:microsoft.com/office/officeart/2005/8/layout/orgChart1"/>
    <dgm:cxn modelId="{77F7E0C8-DF49-4306-9144-FE111BD4E854}" type="presParOf" srcId="{E978DEFA-82BD-4AEB-BBF3-7CD16262A060}" destId="{FFEAED78-2CAA-4CD2-BB7D-21D6736966EB}" srcOrd="0" destOrd="0" presId="urn:microsoft.com/office/officeart/2005/8/layout/orgChart1"/>
    <dgm:cxn modelId="{9A7E5F44-4E25-4D45-96CA-10693B54028A}" type="presParOf" srcId="{E978DEFA-82BD-4AEB-BBF3-7CD16262A060}" destId="{82A20114-1AED-454C-AFE4-5002802FA74B}" srcOrd="1" destOrd="0" presId="urn:microsoft.com/office/officeart/2005/8/layout/orgChart1"/>
    <dgm:cxn modelId="{AA092D87-5D41-4F68-94B7-8B4579F2E64C}" type="presParOf" srcId="{E320C771-A121-491A-978E-75488BF77840}" destId="{5DC17804-CAB1-4E6B-9BB1-4EDB054D9768}" srcOrd="1" destOrd="0" presId="urn:microsoft.com/office/officeart/2005/8/layout/orgChart1"/>
    <dgm:cxn modelId="{8E795D34-E3E2-4A52-81AE-6A2FF9FB560A}" type="presParOf" srcId="{E320C771-A121-491A-978E-75488BF77840}" destId="{21E25307-1A3F-4DEE-AA3D-3B72846C04E2}" srcOrd="2" destOrd="0" presId="urn:microsoft.com/office/officeart/2005/8/layout/orgChart1"/>
    <dgm:cxn modelId="{060E5361-4897-48DC-BD5C-0D6EF811026B}" type="presParOf" srcId="{E56D5A9B-7DBE-497C-B99F-93135F85895D}" destId="{9A3DE9EF-3194-490F-A59D-FEF2865C3422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BA3B2F6-6AEC-4C0B-B858-826747E86208}">
      <dsp:nvSpPr>
        <dsp:cNvPr id="0" name=""/>
        <dsp:cNvSpPr/>
      </dsp:nvSpPr>
      <dsp:spPr>
        <a:xfrm>
          <a:off x="3334976" y="1618920"/>
          <a:ext cx="1825057" cy="6334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6745"/>
              </a:lnTo>
              <a:lnTo>
                <a:pt x="1825057" y="316745"/>
              </a:lnTo>
              <a:lnTo>
                <a:pt x="1825057" y="63349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50523B-7D07-4E56-8511-137DFE73AB09}">
      <dsp:nvSpPr>
        <dsp:cNvPr id="0" name=""/>
        <dsp:cNvSpPr/>
      </dsp:nvSpPr>
      <dsp:spPr>
        <a:xfrm>
          <a:off x="1509919" y="1618920"/>
          <a:ext cx="1825057" cy="633490"/>
        </a:xfrm>
        <a:custGeom>
          <a:avLst/>
          <a:gdLst/>
          <a:ahLst/>
          <a:cxnLst/>
          <a:rect l="0" t="0" r="0" b="0"/>
          <a:pathLst>
            <a:path>
              <a:moveTo>
                <a:pt x="1825057" y="0"/>
              </a:moveTo>
              <a:lnTo>
                <a:pt x="1825057" y="316745"/>
              </a:lnTo>
              <a:lnTo>
                <a:pt x="0" y="316745"/>
              </a:lnTo>
              <a:lnTo>
                <a:pt x="0" y="63349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39F0D9-6A6E-4C0E-95D5-A6B93C0AF552}">
      <dsp:nvSpPr>
        <dsp:cNvPr id="0" name=""/>
        <dsp:cNvSpPr/>
      </dsp:nvSpPr>
      <dsp:spPr>
        <a:xfrm>
          <a:off x="1826665" y="110608"/>
          <a:ext cx="3016623" cy="15083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R="0"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sng" kern="1200" baseline="0" smtClean="0">
              <a:latin typeface="Calibri"/>
            </a:rPr>
            <a:t>Английский язык</a:t>
          </a:r>
          <a:endParaRPr lang="ru-RU" sz="1600" kern="1200" smtClean="0"/>
        </a:p>
      </dsp:txBody>
      <dsp:txXfrm>
        <a:off x="1826665" y="110608"/>
        <a:ext cx="3016623" cy="1508311"/>
      </dsp:txXfrm>
    </dsp:sp>
    <dsp:sp modelId="{0BFC773A-B57C-46EC-99B0-5F737BF8524C}">
      <dsp:nvSpPr>
        <dsp:cNvPr id="0" name=""/>
        <dsp:cNvSpPr/>
      </dsp:nvSpPr>
      <dsp:spPr>
        <a:xfrm>
          <a:off x="1608" y="2252411"/>
          <a:ext cx="3016623" cy="15083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R="0"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sng" kern="1200" baseline="0" smtClean="0">
              <a:latin typeface="Calibri"/>
            </a:rPr>
            <a:t>Британский</a:t>
          </a:r>
          <a:endParaRPr lang="ru-RU" sz="1600" b="1" u="sng" kern="1200" baseline="0" smtClean="0">
            <a:latin typeface="Times New Roman"/>
          </a:endParaRPr>
        </a:p>
        <a:p>
          <a:pPr marR="0"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u="sng" kern="1200" baseline="0" smtClean="0">
            <a:latin typeface="Times New Roman"/>
          </a:endParaRPr>
        </a:p>
        <a:p>
          <a:pPr marR="0"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/>
            <a:buChar char="ü"/>
          </a:pPr>
          <a:r>
            <a:rPr lang="ru-RU" sz="1600" kern="1200" baseline="0" smtClean="0">
              <a:latin typeface="Calibri"/>
            </a:rPr>
            <a:t>Стандартный</a:t>
          </a:r>
        </a:p>
        <a:p>
          <a:pPr lvl="0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/>
            <a:buChar char="ü"/>
          </a:pPr>
          <a:r>
            <a:rPr lang="ru-RU" sz="1600" kern="1200" baseline="0" smtClean="0">
              <a:latin typeface="Calibri"/>
            </a:rPr>
            <a:t>Продвинутый</a:t>
          </a:r>
        </a:p>
        <a:p>
          <a:pPr lvl="0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/>
            <a:buChar char="ü"/>
          </a:pPr>
          <a:r>
            <a:rPr lang="ru-RU" sz="1600" kern="1200" baseline="0" smtClean="0">
              <a:latin typeface="Calibri"/>
            </a:rPr>
            <a:t>Консервативный</a:t>
          </a:r>
          <a:endParaRPr lang="ru-RU" sz="1600" kern="1200" smtClean="0"/>
        </a:p>
      </dsp:txBody>
      <dsp:txXfrm>
        <a:off x="1608" y="2252411"/>
        <a:ext cx="3016623" cy="1508311"/>
      </dsp:txXfrm>
    </dsp:sp>
    <dsp:sp modelId="{FFEAED78-2CAA-4CD2-BB7D-21D6736966EB}">
      <dsp:nvSpPr>
        <dsp:cNvPr id="0" name=""/>
        <dsp:cNvSpPr/>
      </dsp:nvSpPr>
      <dsp:spPr>
        <a:xfrm>
          <a:off x="3651722" y="2252411"/>
          <a:ext cx="3016623" cy="15083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R="0"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sng" kern="1200" baseline="0" smtClean="0">
              <a:latin typeface="Calibri"/>
            </a:rPr>
            <a:t>Американский</a:t>
          </a:r>
          <a:endParaRPr lang="ru-RU" sz="1600" kern="1200" smtClean="0"/>
        </a:p>
      </dsp:txBody>
      <dsp:txXfrm>
        <a:off x="3651722" y="2252411"/>
        <a:ext cx="3016623" cy="15083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b="1" cap="all" spc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4290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9E2A3-5BD8-4427-9F0C-4A42FD783823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5FD61-E8A7-4DF8-9D20-0C1CCA1FCD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7E280-0DBD-46E2-AE40-B3E45B840ED9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8B2E0-7FCB-4D04-8BBB-9C3E6C28EE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F3C3C-C82E-49E6-AB05-83491F5B206E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6CD7F-3861-4C6B-91EB-0C49D48E1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55372-3DF7-4D7F-9D60-424CCC64AEBE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65316-39EF-43F9-B207-644B3A5D3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1703D-A91D-4978-8BDA-91368300FF8C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E213E-8BF3-4F4E-B5F7-DF82D38089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BF213-E7FE-499E-BF92-EF65AE5617DB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DC39C-DD65-43E8-AF60-8A962A8CB9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D1271-0A6C-4916-AC82-F2AE00B6B19F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9228F-CCAD-451F-91C3-ED69499E96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38B6E-C83D-46B1-97E7-E0CC614F8DE1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619C1-3EB8-4E1E-ABAE-FB482BA33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76B0D-EA6A-4866-B4C7-07E2022247E8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2E7FD-3987-43D4-9535-5BFF67FAB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C5E75-4A19-4244-8E8E-437627434A32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8F311-284B-416D-8004-0DE5ED5568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E47A3-BA22-4BD5-A81D-200B32557218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C35DE-F421-4793-BC6A-700D14075F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5723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978B7F4-09D7-4307-9626-A83221496D5D}" type="datetimeFigureOut">
              <a:rPr lang="ru-RU"/>
              <a:pPr>
                <a:defRPr/>
              </a:pPr>
              <a:t>27.11.2013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B12A0D7-4F15-4F0D-9090-F34E59D8A8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ransition spd="slow">
    <p:newsflash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i="1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otherreferats.allbest.ru/languages/00127113_0.html" TargetMode="External"/><Relationship Id="rId2" Type="http://schemas.openxmlformats.org/officeDocument/2006/relationships/hyperlink" Target="http://ref.by/refs/29/4804/1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lemb.ru/articles/br_vs_am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692697"/>
            <a:ext cx="7772400" cy="234895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«Какой язык мы изучаем?»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3356992"/>
            <a:ext cx="6400800" cy="2286000"/>
          </a:xfrm>
        </p:spPr>
        <p:txBody>
          <a:bodyPr rtlCol="0">
            <a:normAutofit fontScale="70000" lnSpcReduction="20000"/>
          </a:bodyPr>
          <a:lstStyle/>
          <a:p>
            <a:pPr algn="r"/>
            <a:r>
              <a:rPr lang="ru-RU" sz="2400" dirty="0" smtClean="0"/>
              <a:t>Автор:</a:t>
            </a:r>
          </a:p>
          <a:p>
            <a:pPr algn="r"/>
            <a:r>
              <a:rPr lang="ru-RU" sz="2400" dirty="0" err="1" smtClean="0"/>
              <a:t>Коцуренко</a:t>
            </a:r>
            <a:r>
              <a:rPr lang="ru-RU" sz="2400" dirty="0" smtClean="0"/>
              <a:t> Наталья Андреевна,</a:t>
            </a:r>
          </a:p>
          <a:p>
            <a:pPr algn="r"/>
            <a:r>
              <a:rPr lang="ru-RU" sz="2400" dirty="0" smtClean="0"/>
              <a:t>ученица11 класса</a:t>
            </a:r>
          </a:p>
          <a:p>
            <a:pPr algn="r"/>
            <a:r>
              <a:rPr lang="ru-RU" sz="2400" dirty="0" smtClean="0"/>
              <a:t>МБОУ ЗСОШ №1</a:t>
            </a:r>
          </a:p>
          <a:p>
            <a:pPr algn="r"/>
            <a:r>
              <a:rPr lang="ru-RU" sz="2400" dirty="0" smtClean="0"/>
              <a:t>Руководитель: </a:t>
            </a:r>
          </a:p>
          <a:p>
            <a:pPr algn="r"/>
            <a:r>
              <a:rPr lang="ru-RU" sz="2400" dirty="0" err="1" smtClean="0"/>
              <a:t>Лощенова</a:t>
            </a:r>
            <a:r>
              <a:rPr lang="ru-RU" sz="2400" dirty="0" smtClean="0"/>
              <a:t> Лариса Александровна,</a:t>
            </a:r>
          </a:p>
          <a:p>
            <a:pPr algn="r"/>
            <a:r>
              <a:rPr lang="ru-RU" sz="2400" dirty="0" smtClean="0"/>
              <a:t>учитель английского языка</a:t>
            </a:r>
          </a:p>
          <a:p>
            <a:pPr algn="r"/>
            <a:r>
              <a:rPr lang="ru-RU" sz="2400" dirty="0" smtClean="0"/>
              <a:t>МБОУ ЗСОШ №1</a:t>
            </a:r>
          </a:p>
          <a:p>
            <a:pPr eaLnBrk="1" hangingPunct="1">
              <a:spcBef>
                <a:spcPct val="0"/>
              </a:spcBef>
              <a:defRPr/>
            </a:pPr>
            <a:endParaRPr lang="ru-RU" sz="24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Приложение №5</a:t>
            </a:r>
            <a:endParaRPr lang="ru-RU" dirty="0"/>
          </a:p>
        </p:txBody>
      </p:sp>
      <p:graphicFrame>
        <p:nvGraphicFramePr>
          <p:cNvPr id="4" name="Объект 9"/>
          <p:cNvGraphicFramePr>
            <a:graphicFrameLocks noGrp="1"/>
          </p:cNvGraphicFramePr>
          <p:nvPr>
            <p:ph idx="1"/>
          </p:nvPr>
        </p:nvGraphicFramePr>
        <p:xfrm>
          <a:off x="428596" y="142873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История возникновения вариантов английского языка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dirty="0" smtClean="0"/>
              <a:t>3 столетия назад существовал один-единственный вариант английского языка.</a:t>
            </a:r>
            <a:endParaRPr lang="ru-RU" sz="4000" dirty="0"/>
          </a:p>
        </p:txBody>
      </p:sp>
      <p:sp>
        <p:nvSpPr>
          <p:cNvPr id="5" name="Штриховая стрелка вправо 4"/>
          <p:cNvSpPr/>
          <p:nvPr/>
        </p:nvSpPr>
        <p:spPr>
          <a:xfrm rot="5400000">
            <a:off x="3857620" y="3786190"/>
            <a:ext cx="1643074" cy="92869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Приложение №6</a:t>
            </a:r>
            <a:endParaRPr lang="ru-RU" dirty="0"/>
          </a:p>
        </p:txBody>
      </p:sp>
      <p:graphicFrame>
        <p:nvGraphicFramePr>
          <p:cNvPr id="4" name="Организационная диаграмма 2"/>
          <p:cNvGraphicFramePr>
            <a:graphicFrameLocks noGrp="1"/>
          </p:cNvGraphicFramePr>
          <p:nvPr>
            <p:ph idx="1"/>
          </p:nvPr>
        </p:nvGraphicFramePr>
        <p:xfrm>
          <a:off x="1214414" y="1285860"/>
          <a:ext cx="6669954" cy="3871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4800" dirty="0" smtClean="0"/>
              <a:t>Американский английский </a:t>
            </a:r>
            <a:br>
              <a:rPr lang="ru-RU" sz="4800" dirty="0" smtClean="0"/>
            </a:br>
            <a:r>
              <a:rPr lang="ru-RU" sz="4800" dirty="0" smtClean="0"/>
              <a:t>Британский английский</a:t>
            </a:r>
            <a:endParaRPr lang="ru-RU" sz="4800" dirty="0"/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4357686" y="1857364"/>
            <a:ext cx="428628" cy="1500198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правка 5">
            <a:hlinkClick r:id="" action="ppaction://noaction" highlightClick="1"/>
          </p:cNvPr>
          <p:cNvSpPr/>
          <p:nvPr/>
        </p:nvSpPr>
        <p:spPr>
          <a:xfrm>
            <a:off x="3500430" y="3643314"/>
            <a:ext cx="2214578" cy="2071702"/>
          </a:xfrm>
          <a:prstGeom prst="actionButtonHelp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b="1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Английский, который мы изучаем в школе это та база, на которую можно, при необходимости, наложить колорит любой </a:t>
            </a:r>
            <a:r>
              <a:rPr lang="ru-RU" dirty="0" err="1" smtClean="0"/>
              <a:t>англоговорящей</a:t>
            </a:r>
            <a:r>
              <a:rPr lang="ru-RU" dirty="0" smtClean="0"/>
              <a:t> страны или народа.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Источники использованной литературы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Учебник английского языка за 11 класс.</a:t>
            </a:r>
            <a:endParaRPr lang="en-US" sz="2800" dirty="0" smtClean="0"/>
          </a:p>
          <a:p>
            <a:r>
              <a:rPr lang="ru-RU" sz="2800" dirty="0" smtClean="0"/>
              <a:t>Варианты английского языка </a:t>
            </a:r>
            <a:r>
              <a:rPr lang="ru-RU" sz="2800" dirty="0" err="1" smtClean="0"/>
              <a:t>Википедия</a:t>
            </a:r>
            <a:r>
              <a:rPr lang="ru-RU" sz="2800" dirty="0" smtClean="0"/>
              <a:t>.</a:t>
            </a:r>
          </a:p>
          <a:p>
            <a:r>
              <a:rPr lang="en-US" sz="2800" dirty="0" smtClean="0">
                <a:hlinkClick r:id="rId2"/>
              </a:rPr>
              <a:t>http://ref.by/refs/29/4804/1.html</a:t>
            </a:r>
            <a:endParaRPr lang="ru-RU" sz="2800" dirty="0" smtClean="0"/>
          </a:p>
          <a:p>
            <a:r>
              <a:rPr lang="en-US" sz="2800" dirty="0" smtClean="0">
                <a:hlinkClick r:id="rId3"/>
              </a:rPr>
              <a:t>http://otherreferats.allbest.ru/languages/00127113_0.html</a:t>
            </a:r>
            <a:endParaRPr lang="ru-RU" sz="2800" dirty="0" smtClean="0"/>
          </a:p>
          <a:p>
            <a:r>
              <a:rPr lang="en-US" sz="2800" dirty="0" smtClean="0">
                <a:hlinkClick r:id="rId4"/>
              </a:rPr>
              <a:t>http://www.tlemb.ru/articles/br_vs_am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6" name="Содержимое 5" descr="1276513032_american-flag-2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214422"/>
            <a:ext cx="5643602" cy="2928958"/>
          </a:xfrm>
        </p:spPr>
      </p:pic>
      <p:pic>
        <p:nvPicPr>
          <p:cNvPr id="7" name="Содержимое 6" descr="British-Flag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571736" y="4143380"/>
            <a:ext cx="5572164" cy="2143140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Выяснить, какие варианты английского языка существуют и какой язык мы изучаем в школе.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7996677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3284984"/>
            <a:ext cx="2601069" cy="2468168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71472" y="1357298"/>
            <a:ext cx="8229600" cy="4525963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Arial" charset="0"/>
                <a:cs typeface="Arial" charset="0"/>
              </a:rPr>
              <a:t>Проанализировать учебник английского языка за 11 класс.</a:t>
            </a:r>
          </a:p>
          <a:p>
            <a:pPr eaLnBrk="1" hangingPunct="1"/>
            <a:r>
              <a:rPr lang="ru-RU" dirty="0" smtClean="0">
                <a:latin typeface="Arial" charset="0"/>
                <a:cs typeface="Arial" charset="0"/>
              </a:rPr>
              <a:t>Изучить необходимую информацию в интернет ресурсах.</a:t>
            </a:r>
          </a:p>
          <a:p>
            <a:pPr eaLnBrk="1" hangingPunct="1"/>
            <a:r>
              <a:rPr lang="ru-RU" dirty="0" smtClean="0">
                <a:latin typeface="Arial" charset="0"/>
                <a:cs typeface="Arial" charset="0"/>
              </a:rPr>
              <a:t>Сделать опрос учащихся.</a:t>
            </a:r>
          </a:p>
          <a:p>
            <a:pPr eaLnBrk="1" hangingPunct="1"/>
            <a:r>
              <a:rPr lang="ru-RU" dirty="0" smtClean="0">
                <a:latin typeface="Arial" charset="0"/>
                <a:cs typeface="Arial" charset="0"/>
              </a:rPr>
              <a:t>Выяснить какие бывают варианты английского языка и в чём их различие.</a:t>
            </a:r>
          </a:p>
          <a:p>
            <a:pPr eaLnBrk="1" hangingPunct="1"/>
            <a:r>
              <a:rPr lang="ru-RU" dirty="0" smtClean="0">
                <a:latin typeface="Arial" charset="0"/>
                <a:cs typeface="Arial" charset="0"/>
              </a:rPr>
              <a:t>Сделать выводы</a:t>
            </a:r>
          </a:p>
          <a:p>
            <a:pPr eaLnBrk="1" hangingPunct="1"/>
            <a:endParaRPr lang="ru-RU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Практическая значимость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Данная работа необходима для того, чтобы учащие в школах имели представление какой вариант английского языка они изучают, знать разницу между несколькими вариантами английского языка.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Проблема исследования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4800" dirty="0" smtClean="0"/>
              <a:t>	</a:t>
            </a:r>
            <a:r>
              <a:rPr lang="ru-RU" sz="4000" dirty="0" smtClean="0"/>
              <a:t>Какой английский язык изучать в школе, если он будет необходим для будущей профессии и для посещения </a:t>
            </a:r>
            <a:r>
              <a:rPr lang="ru-RU" sz="4000" dirty="0" err="1" smtClean="0"/>
              <a:t>англоговорящих</a:t>
            </a:r>
            <a:r>
              <a:rPr lang="ru-RU" sz="4000" dirty="0" smtClean="0"/>
              <a:t> стран.</a:t>
            </a:r>
            <a:endParaRPr lang="ru-RU" sz="40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Приложение №1</a:t>
            </a:r>
            <a:endParaRPr lang="ru-RU" dirty="0"/>
          </a:p>
        </p:txBody>
      </p:sp>
      <p:graphicFrame>
        <p:nvGraphicFramePr>
          <p:cNvPr id="4" name="Объект 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Приложение №2</a:t>
            </a:r>
            <a:endParaRPr lang="ru-RU" dirty="0"/>
          </a:p>
        </p:txBody>
      </p:sp>
      <p:graphicFrame>
        <p:nvGraphicFramePr>
          <p:cNvPr id="4" name="Объект 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Приложение №3</a:t>
            </a:r>
            <a:endParaRPr lang="ru-RU" dirty="0"/>
          </a:p>
        </p:txBody>
      </p:sp>
      <p:graphicFrame>
        <p:nvGraphicFramePr>
          <p:cNvPr id="4" name="Объект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Приложение №4</a:t>
            </a:r>
            <a:endParaRPr lang="ru-RU" dirty="0"/>
          </a:p>
        </p:txBody>
      </p:sp>
      <p:graphicFrame>
        <p:nvGraphicFramePr>
          <p:cNvPr id="4" name="Объект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c кнопкам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c кнопками</Template>
  <TotalTime>175</TotalTime>
  <Words>217</Words>
  <Application>Microsoft Office PowerPoint</Application>
  <PresentationFormat>Экран (4:3)</PresentationFormat>
  <Paragraphs>51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Презентация c кнопками</vt:lpstr>
      <vt:lpstr>«Какой язык мы изучаем?»</vt:lpstr>
      <vt:lpstr>Цель работы:</vt:lpstr>
      <vt:lpstr>Задачи</vt:lpstr>
      <vt:lpstr> Практическая значимость</vt:lpstr>
      <vt:lpstr>Проблема исследования</vt:lpstr>
      <vt:lpstr>Приложение №1</vt:lpstr>
      <vt:lpstr>Приложение №2</vt:lpstr>
      <vt:lpstr>Приложение №3</vt:lpstr>
      <vt:lpstr>Приложение №4</vt:lpstr>
      <vt:lpstr>Приложение №5</vt:lpstr>
      <vt:lpstr>История возникновения вариантов английского языка</vt:lpstr>
      <vt:lpstr>Приложение №6</vt:lpstr>
      <vt:lpstr>Слайд 13</vt:lpstr>
      <vt:lpstr>Вывод</vt:lpstr>
      <vt:lpstr>Источники использованной литературы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www</cp:lastModifiedBy>
  <cp:revision>33</cp:revision>
  <dcterms:created xsi:type="dcterms:W3CDTF">2011-07-13T11:42:07Z</dcterms:created>
  <dcterms:modified xsi:type="dcterms:W3CDTF">2013-11-27T02:54:07Z</dcterms:modified>
</cp:coreProperties>
</file>