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68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0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72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73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8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14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4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01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1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74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71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44FF-BAB9-4FC1-970E-EEB3FB473482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5EB93-AF07-4AD8-94F3-12A5FDFE2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48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dirty="0" smtClean="0"/>
              <a:t>Карл Густав Якоб Якоби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arl Jacob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488" y="1340768"/>
            <a:ext cx="3595820" cy="499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473277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 10 декабря 1804, </a:t>
            </a:r>
            <a:r>
              <a:rPr lang="ru-RU" u="sng" dirty="0" smtClean="0"/>
              <a:t>Потсдам—</a:t>
            </a:r>
            <a:r>
              <a:rPr lang="ru-RU" u="sng" dirty="0"/>
              <a:t> 18 февраля </a:t>
            </a:r>
            <a:r>
              <a:rPr lang="ru-RU" u="sng" dirty="0" smtClean="0"/>
              <a:t>1851,</a:t>
            </a:r>
            <a:r>
              <a:rPr lang="ru-RU" u="sng" dirty="0"/>
              <a:t> Берлин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403" y="2342487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Внёс огромный вклад в комплексный анализ, линейную </a:t>
            </a:r>
            <a:r>
              <a:rPr lang="ru-RU" dirty="0" smtClean="0"/>
              <a:t>алгебру,</a:t>
            </a:r>
            <a:r>
              <a:rPr lang="ru-RU" dirty="0"/>
              <a:t> динамику и другие разделы математики и механики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3501008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 именем Якоби связаны теоремы, функции (в частности, тета-функции и эллиптические функции), тождества, уравнения, формулы, интеграл, кривая, матрица, детерминант, радикал, символ</a:t>
            </a:r>
          </a:p>
        </p:txBody>
      </p:sp>
    </p:spTree>
    <p:extLst>
      <p:ext uri="{BB962C8B-B14F-4D97-AF65-F5344CB8AC3E}">
        <p14:creationId xmlns:p14="http://schemas.microsoft.com/office/powerpoint/2010/main" val="3489073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Карл Густав Якоб Якоби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Георгий</dc:creator>
  <cp:lastModifiedBy>Георгий</cp:lastModifiedBy>
  <cp:revision>2</cp:revision>
  <dcterms:created xsi:type="dcterms:W3CDTF">2014-01-20T19:40:17Z</dcterms:created>
  <dcterms:modified xsi:type="dcterms:W3CDTF">2014-01-20T20:02:55Z</dcterms:modified>
</cp:coreProperties>
</file>