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56792"/>
            <a:ext cx="8350696" cy="2699657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Числа Фибоначчи.</a:t>
            </a:r>
            <a:b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</a:b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Золотое сечение.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87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hota\Desktop\fibonacci-pho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2213099" cy="2921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hota\Desktop\fibonacci-spiral-anim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17920" y="3429000"/>
            <a:ext cx="2715270" cy="3217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hota\Desktop\fibonacci-rabbits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8640"/>
            <a:ext cx="4219575" cy="353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3498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hota\Desktop\zs_p0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2733675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hota\Desktop\zs_p0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20688"/>
            <a:ext cx="344805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Shota\Desktop\fibonacci-galax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52936"/>
            <a:ext cx="414766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Shota\Desktop\fibonacci-spir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4929" y="3501008"/>
            <a:ext cx="4178255" cy="259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9210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Числа Фибоначчи. Золотое сечение.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Числа Фибоначчи. Золотое сечение.</dc:title>
  <dc:creator>Shota</dc:creator>
  <cp:lastModifiedBy>Сивалкин</cp:lastModifiedBy>
  <cp:revision>1</cp:revision>
  <dcterms:created xsi:type="dcterms:W3CDTF">2014-01-20T16:52:19Z</dcterms:created>
  <dcterms:modified xsi:type="dcterms:W3CDTF">2014-01-21T18:22:19Z</dcterms:modified>
</cp:coreProperties>
</file>