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4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CBBF74-0660-4933-9AC5-ED5A3FB2F64F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7A50CC-BE0A-42EF-B0CB-67D4E332F61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2974" y="5857892"/>
            <a:ext cx="6000792" cy="6715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НИКОЛАЙ ИВОНОВИЧ ЛОБАЧЕВСКИЙ</a:t>
            </a:r>
            <a:br>
              <a:rPr lang="ru-RU" sz="2000" dirty="0" smtClean="0"/>
            </a:br>
            <a:r>
              <a:rPr lang="ru-RU" sz="2000" dirty="0" smtClean="0"/>
              <a:t>(1792-1856)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357166"/>
            <a:ext cx="4271970" cy="585313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Русский</a:t>
            </a:r>
            <a:r>
              <a:rPr lang="ru-RU" sz="1800" dirty="0">
                <a:solidFill>
                  <a:schemeClr val="tx1"/>
                </a:solidFill>
              </a:rPr>
              <a:t> математик, создатель неевклидовой геометрии, деятель университетского образования и народного </a:t>
            </a:r>
            <a:r>
              <a:rPr lang="ru-RU" sz="1800" dirty="0" smtClean="0">
                <a:solidFill>
                  <a:schemeClr val="tx1"/>
                </a:solidFill>
              </a:rPr>
              <a:t>просвещения.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В </a:t>
            </a:r>
            <a:r>
              <a:rPr lang="ru-RU" sz="1800" dirty="0">
                <a:solidFill>
                  <a:schemeClr val="tx1"/>
                </a:solidFill>
              </a:rPr>
              <a:t>алгебре он </a:t>
            </a:r>
            <a:r>
              <a:rPr lang="ru-RU" sz="1800" dirty="0" smtClean="0">
                <a:solidFill>
                  <a:schemeClr val="tx1"/>
                </a:solidFill>
              </a:rPr>
              <a:t>разработал</a:t>
            </a:r>
            <a:r>
              <a:rPr lang="ru-RU" sz="1800" dirty="0">
                <a:solidFill>
                  <a:schemeClr val="tx1"/>
                </a:solidFill>
              </a:rPr>
              <a:t> метод приближённого решения уравнений </a:t>
            </a:r>
            <a:r>
              <a:rPr lang="ru-RU" sz="1800" dirty="0" smtClean="0">
                <a:solidFill>
                  <a:schemeClr val="tx1"/>
                </a:solidFill>
              </a:rPr>
              <a:t>в </a:t>
            </a:r>
            <a:r>
              <a:rPr lang="ru-RU" sz="1800" dirty="0">
                <a:solidFill>
                  <a:schemeClr val="tx1"/>
                </a:solidFill>
              </a:rPr>
              <a:t>математическом анализе получил ряд тонких теорем о тригонометрических рядах, уточнил </a:t>
            </a:r>
            <a:r>
              <a:rPr lang="ru-RU" sz="1800" dirty="0" err="1">
                <a:solidFill>
                  <a:schemeClr val="tx1"/>
                </a:solidFill>
              </a:rPr>
              <a:t>понятиенепрерывной</a:t>
            </a:r>
            <a:r>
              <a:rPr lang="ru-RU" sz="1800" dirty="0">
                <a:solidFill>
                  <a:schemeClr val="tx1"/>
                </a:solidFill>
              </a:rPr>
              <a:t> функции, дал признак сходимости рядов и др. В разные годы он опубликовал несколько содержательных статей по алгебре, теории вероятностей, механике, физике, астрономии и проблемам </a:t>
            </a:r>
            <a:r>
              <a:rPr lang="ru-RU" sz="1800" dirty="0" smtClean="0">
                <a:solidFill>
                  <a:schemeClr val="tx1"/>
                </a:solidFill>
              </a:rPr>
              <a:t>образования.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File:Lobachevsky 03 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285728"/>
            <a:ext cx="3357586" cy="5643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5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    НИКОЛАЙ ИВОНОВИЧ ЛОБАЧЕВСКИЙ (1792-1856)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НИКОЛАЙ ИВОНОВИЧ ЛОБАЧЕВСКИЙ (1792-1856)</dc:title>
  <dc:creator>534</dc:creator>
  <cp:lastModifiedBy>534</cp:lastModifiedBy>
  <cp:revision>1</cp:revision>
  <dcterms:created xsi:type="dcterms:W3CDTF">2014-01-19T16:57:54Z</dcterms:created>
  <dcterms:modified xsi:type="dcterms:W3CDTF">2014-01-19T17:07:14Z</dcterms:modified>
</cp:coreProperties>
</file>