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99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7D3A5-6336-4CDD-9298-DC2F0D8BE04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AD60E-3D60-4A74-A6BE-F30EA8F172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2846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AD60E-3D60-4A74-A6BE-F30EA8F1723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5724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B52561-D300-40CA-B9B4-9B1C4714876B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83D354-DDBF-4F8E-9234-E985967AE2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5576" y="1"/>
            <a:ext cx="1914525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60" y="1"/>
            <a:ext cx="4108346" cy="3582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6425" y="0"/>
            <a:ext cx="3457575" cy="2552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417" y="3582673"/>
            <a:ext cx="4450401" cy="32740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810125"/>
            <a:ext cx="3714750" cy="2047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 xmlns="">
                  <a14:imgLayer r:embed="rId1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1709" y="2500306"/>
            <a:ext cx="3302291" cy="2283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400" y="188640"/>
            <a:ext cx="6774681" cy="12926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Леонардо да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Винчи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апреля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1452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мая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1519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7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15727"/>
            <a:ext cx="2258112" cy="3378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610" y="1791337"/>
            <a:ext cx="6173316" cy="330743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A50021"/>
                </a:solidFill>
                <a:latin typeface="Arial Black" pitchFamily="34" charset="0"/>
                <a:cs typeface="Aharoni" pitchFamily="2" charset="-79"/>
              </a:rPr>
              <a:t>Итальянский художник, ученый, изобретатель, писатель.</a:t>
            </a:r>
            <a:br>
              <a:rPr lang="ru-RU" sz="1600" dirty="0" smtClean="0">
                <a:solidFill>
                  <a:srgbClr val="A50021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1600" dirty="0" smtClean="0">
                <a:solidFill>
                  <a:srgbClr val="A50021"/>
                </a:solidFill>
                <a:latin typeface="Arial Black" pitchFamily="34" charset="0"/>
                <a:cs typeface="Aharoni" pitchFamily="2" charset="-79"/>
              </a:rPr>
              <a:t>Человек, равного которому нет во всей мировой истории. Первый понял, насколько важна в науке теория, и вел множество дневников, некоторые из которых дошли до нас, причем часть из них написана справа налево, тк у него были развиты одинаково оба полушария. </a:t>
            </a:r>
            <a:r>
              <a:rPr lang="ru-RU" sz="1600" dirty="0">
                <a:solidFill>
                  <a:srgbClr val="A50021"/>
                </a:solidFill>
                <a:latin typeface="Arial Black" pitchFamily="34" charset="0"/>
                <a:cs typeface="Aharoni" pitchFamily="2" charset="-79"/>
              </a:rPr>
              <a:t>Леонардо да Винчи ввел термин "золотое сечение", означающий такое деление отрезка на две части, когда большая его часть является средним геометрическим всего отрезка и меньшей его части. Многие </a:t>
            </a:r>
            <a:r>
              <a:rPr lang="ru-RU" sz="1600" dirty="0" smtClean="0">
                <a:solidFill>
                  <a:srgbClr val="A50021"/>
                </a:solidFill>
                <a:latin typeface="Arial Black" pitchFamily="34" charset="0"/>
                <a:cs typeface="Aharoni" pitchFamily="2" charset="-79"/>
              </a:rPr>
              <a:t>из его изобретений люди поняли лишь спустя десятилетия, ему приписывают даже те открытия, которые ему не принадлежат. </a:t>
            </a:r>
            <a:endParaRPr lang="ru-RU" sz="1600" dirty="0">
              <a:solidFill>
                <a:srgbClr val="A50021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40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113</TotalTime>
  <Words>13</Words>
  <Application>Microsoft Office PowerPoint</Application>
  <PresentationFormat>Экран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Trek</vt:lpstr>
      <vt:lpstr>Итальянский художник, ученый, изобретатель, писатель. Человек, равного которому нет во всей мировой истории. Первый понял, насколько важна в науке теория, и вел множество дневников, некоторые из которых дошли до нас, причем часть из них написана справа налево, тк у него были развиты одинаково оба полушария. Леонардо да Винчи ввел термин "золотое сечение", означающий такое деление отрезка на две части, когда большая его часть является средним геометрическим всего отрезка и меньшей его части. Многие из его изобретений люди поняли лишь спустя десятилетия, ему приписывают даже те открытия, которые ему не принадлежат.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Аникина</dc:creator>
  <cp:lastModifiedBy>Преподаватель</cp:lastModifiedBy>
  <cp:revision>8</cp:revision>
  <dcterms:created xsi:type="dcterms:W3CDTF">2014-01-19T14:07:01Z</dcterms:created>
  <dcterms:modified xsi:type="dcterms:W3CDTF">2014-01-30T12:54:26Z</dcterms:modified>
</cp:coreProperties>
</file>