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</a:t>
            </a:r>
            <a:r>
              <a:rPr lang="ru-RU" dirty="0" smtClean="0"/>
              <a:t>приготовил ученик 9 г класса </a:t>
            </a:r>
            <a:r>
              <a:rPr lang="ru-RU" dirty="0" err="1" smtClean="0"/>
              <a:t>Антоненко</a:t>
            </a:r>
            <a:r>
              <a:rPr lang="ru-RU" smtClean="0"/>
              <a:t> </a:t>
            </a:r>
            <a:r>
              <a:rPr lang="ru-RU" smtClean="0"/>
              <a:t>Александр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609600"/>
            <a:ext cx="67569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ЗОЛОТОЕ СЕЧЕНИЕ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 рисунке отрезок АВ разделен точкой С так, что АС : АВ = СВ : АС. Обозначим это отношение Ф. Если принять длину отрезка АВ за </a:t>
            </a:r>
            <a:r>
              <a:rPr lang="ru-RU" dirty="0" err="1" smtClean="0"/>
              <a:t>a</a:t>
            </a:r>
            <a:r>
              <a:rPr lang="ru-RU" dirty="0" smtClean="0"/>
              <a:t>, а большую часть отрезка (АС) за </a:t>
            </a:r>
            <a:r>
              <a:rPr lang="ru-RU" dirty="0" err="1" smtClean="0"/>
              <a:t>b</a:t>
            </a:r>
            <a:r>
              <a:rPr lang="ru-RU" dirty="0" smtClean="0"/>
              <a:t>, то a:b = b:(a-b).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Отношение большей части отрезка к меньшей и всей длины отрезка к большей его части (Ф) равно приблизительно 1,618... Обратная величина - отношение меньшей части отрезка к большей и большей части к всему отрезку - составляет примерно 0,618...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лександр\Desktop\6077_html_m156ddc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629656" cy="719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914400"/>
            <a:ext cx="4724400" cy="9604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Древнегреческий ученый Пифагор</a:t>
            </a:r>
            <a:r>
              <a:rPr lang="en-US" b="0" dirty="0" smtClean="0"/>
              <a:t> (VI </a:t>
            </a:r>
            <a:r>
              <a:rPr lang="ru-RU" b="0" dirty="0" smtClean="0"/>
              <a:t>в. до н.э.)</a:t>
            </a:r>
            <a:endParaRPr lang="ru-RU" dirty="0"/>
          </a:p>
        </p:txBody>
      </p:sp>
      <p:pic>
        <p:nvPicPr>
          <p:cNvPr id="1026" name="Picture 2" descr="C:\Users\Александр\Desktop\1326739532_article_image-image-article.6c955861-45a2-498b-8562-fab67ae96e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41206">
            <a:off x="5324475" y="457200"/>
            <a:ext cx="3819525" cy="5705475"/>
          </a:xfrm>
          <a:prstGeom prst="rect">
            <a:avLst/>
          </a:prstGeom>
          <a:noFill/>
        </p:spPr>
      </p:pic>
      <p:pic>
        <p:nvPicPr>
          <p:cNvPr id="1027" name="Picture 3" descr="C:\Users\Александр\Desktop\1306491330_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590800"/>
            <a:ext cx="3416300" cy="3940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772400" cy="655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Египетские пирамиды</a:t>
            </a:r>
            <a:endParaRPr lang="ru-RU" dirty="0"/>
          </a:p>
        </p:txBody>
      </p:sp>
      <p:pic>
        <p:nvPicPr>
          <p:cNvPr id="2050" name="Picture 2" descr="C:\Users\Александр\Desktop\1191772580_8528d1cff2720ad44bc9010bfed663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514600"/>
            <a:ext cx="5010150" cy="4003287"/>
          </a:xfrm>
          <a:prstGeom prst="rect">
            <a:avLst/>
          </a:prstGeom>
          <a:noFill/>
        </p:spPr>
      </p:pic>
      <p:pic>
        <p:nvPicPr>
          <p:cNvPr id="2051" name="Picture 3" descr="C:\Users\Александр\Desktop\pyramida-cir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59533">
            <a:off x="155248" y="2830700"/>
            <a:ext cx="3582758" cy="2635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Построение золотого сечения</a:t>
            </a:r>
            <a:endParaRPr lang="ru-RU" dirty="0"/>
          </a:p>
        </p:txBody>
      </p:sp>
      <p:pic>
        <p:nvPicPr>
          <p:cNvPr id="3074" name="Picture 2" descr="C:\Users\Александр\Desktop\6077_html_12cdb2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7624604" cy="4170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             Парфенон</a:t>
            </a:r>
            <a:endParaRPr lang="ru-RU" dirty="0"/>
          </a:p>
        </p:txBody>
      </p:sp>
      <p:pic>
        <p:nvPicPr>
          <p:cNvPr id="4098" name="Picture 2" descr="C:\Users\Александр\Desktop\6077_html_m2cd5f1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5754875" cy="3551497"/>
          </a:xfrm>
          <a:prstGeom prst="rect">
            <a:avLst/>
          </a:prstGeom>
          <a:noFill/>
        </p:spPr>
      </p:pic>
      <p:pic>
        <p:nvPicPr>
          <p:cNvPr id="4099" name="Picture 3" descr="C:\Users\Александр\Desktop\6077_html_m7bd722d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361474"/>
            <a:ext cx="4267200" cy="3496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</TotalTime>
  <Words>68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Слайд 1</vt:lpstr>
      <vt:lpstr>Слайд 2</vt:lpstr>
      <vt:lpstr>Древнегреческий ученый Пифагор (VI в. до н.э.)</vt:lpstr>
      <vt:lpstr>Египетские пирамиды</vt:lpstr>
      <vt:lpstr>Построение золотого сечения</vt:lpstr>
      <vt:lpstr>             Парфенон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Преподаватель</cp:lastModifiedBy>
  <cp:revision>3</cp:revision>
  <dcterms:created xsi:type="dcterms:W3CDTF">2012-04-18T20:04:10Z</dcterms:created>
  <dcterms:modified xsi:type="dcterms:W3CDTF">2014-01-23T06:39:03Z</dcterms:modified>
</cp:coreProperties>
</file>