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1/22/2014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1/22/2014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1/22/2014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1/22/2014</a:t>
            </a:fld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1/22/2014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1/22/2014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1/22/2014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1/22/2014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1/22/2014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1/22/2014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1/22/2014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1/22/2014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Презентацию делал </a:t>
            </a:r>
            <a:r>
              <a:rPr lang="ru-RU" dirty="0" err="1" smtClean="0"/>
              <a:t>Антоненко</a:t>
            </a:r>
            <a:r>
              <a:rPr lang="ru-RU" dirty="0" smtClean="0"/>
              <a:t> Алексей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Интересные вопросы по алгебре и геометрии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На протяжении многих веков, для построения гармоничных композиций художники пользуются понятием "Золотое сечение".</a:t>
            </a:r>
          </a:p>
          <a:p>
            <a:r>
              <a:rPr lang="ru-RU" dirty="0" smtClean="0"/>
              <a:t>"Золотое сечение" - деление отрезка АС на две части таким образом, что большая его часть АВ относится к меньшей ВС так, как весь отрезок АС относится к АВ (т.е. АВ:ВС=АС:АВ). Это отношение равно примерно 5:8. Отношение 5:8 очень близко к отношению сторон стандартного кадра (24:36 мм = 5:7,5=2:3).</a:t>
            </a:r>
          </a:p>
          <a:p>
            <a:r>
              <a:rPr lang="ru-RU" dirty="0" smtClean="0"/>
              <a:t>Примером использования правила "Золотого сечения" - расположение основных компонентов кадра в особых точках - зрительных центрах, Таких точек всего четыре, и расположены они на расстоянии 3/8 и 5/8 от соответствующих краев плоскости.</a:t>
            </a:r>
          </a:p>
          <a:p>
            <a:r>
              <a:rPr lang="ru-RU" dirty="0" smtClean="0"/>
              <a:t>На примере видно, как можно построить кадр в соответствии с правилом золотого сечения. Человек всегда акцентирует свое внимание на этих точках, независимо от формата кадра или картины.</a:t>
            </a:r>
          </a:p>
          <a:p>
            <a:r>
              <a:rPr lang="ru-RU" dirty="0" smtClean="0"/>
              <a:t>А также, посмотрите, к чему приводит нарушение этого правила. Последний кадр из каждой серии получен кадрированием.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Золотое сечение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gold1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71600" y="2133600"/>
            <a:ext cx="6858000" cy="27432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Числа Фибоначчи</a:t>
            </a:r>
            <a:r>
              <a:rPr lang="ru-RU" dirty="0" smtClean="0"/>
              <a:t>  или Последовательность Фибоначчи - числовая последовательность, обладающая рядом свойств. Например, сумма двух соседних чисел последовательности дает значение следующего за ними (например, 1+1=2; 2+3=5 и т.д.), что подтверждает существование так называемых коэффициентов Фибоначчи, т.е. постоянных соотношений.</a:t>
            </a:r>
          </a:p>
          <a:p>
            <a:r>
              <a:rPr lang="ru-RU" smtClean="0"/>
              <a:t>Последовательность </a:t>
            </a:r>
            <a:r>
              <a:rPr lang="ru-RU" dirty="0" smtClean="0"/>
              <a:t>Фибоначчи начинается так: 0, 1, 1, 2, 3, 5, 8, 13, 21, 34, 55, 89, 144, 233...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Числа  Фибоначчи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0</TotalTime>
  <Words>178</Words>
  <Application>Microsoft Office PowerPoint</Application>
  <PresentationFormat>Экран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Бумажная</vt:lpstr>
      <vt:lpstr>Интересные вопросы по алгебре и геометрии</vt:lpstr>
      <vt:lpstr>Золотое сечение</vt:lpstr>
      <vt:lpstr>Слайд 3</vt:lpstr>
      <vt:lpstr>Числа  Фибоначчи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Интересные вопросы по алгебре и геометрии</dc:title>
  <dc:creator>Алеша</dc:creator>
  <cp:lastModifiedBy>Сивалкин</cp:lastModifiedBy>
  <cp:revision>2</cp:revision>
  <dcterms:created xsi:type="dcterms:W3CDTF">2014-01-22T18:46:32Z</dcterms:created>
  <dcterms:modified xsi:type="dcterms:W3CDTF">2014-01-22T19:31:10Z</dcterms:modified>
</cp:coreProperties>
</file>