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21.01.14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009650"/>
          </a:xfrm>
        </p:spPr>
        <p:txBody>
          <a:bodyPr>
            <a:noAutofit/>
          </a:bodyPr>
          <a:lstStyle/>
          <a:p>
            <a:pPr algn="ctr"/>
            <a:r>
              <a:rPr lang="ru-RU" sz="3400" dirty="0"/>
              <a:t>Готфрид </a:t>
            </a:r>
            <a:r>
              <a:rPr lang="ru-RU" sz="3400" dirty="0" smtClean="0"/>
              <a:t>Вильгельм Лейбниц (1646-1716)</a:t>
            </a:r>
            <a:endParaRPr lang="ru-RU" sz="3400" dirty="0"/>
          </a:p>
        </p:txBody>
      </p:sp>
      <p:pic>
        <p:nvPicPr>
          <p:cNvPr id="5" name="Содержимое 4" descr="Gottfried_Wilhelm_von_Leibniz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r="-191"/>
          <a:stretch/>
        </p:blipFill>
        <p:spPr>
          <a:xfrm>
            <a:off x="5549900" y="1905000"/>
            <a:ext cx="3419974" cy="4381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473200"/>
            <a:ext cx="5092700" cy="5245100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/>
              <a:t>Важнейшие научные достижения: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Лейбниц</a:t>
            </a:r>
            <a:r>
              <a:rPr lang="ru-RU" dirty="0"/>
              <a:t>, независимо от Ньютона , создал математический анализ — дифференциальное и интегральное </a:t>
            </a:r>
            <a:r>
              <a:rPr lang="ru-RU" dirty="0" smtClean="0"/>
              <a:t>исчисления, </a:t>
            </a:r>
            <a:r>
              <a:rPr lang="ru-RU" dirty="0"/>
              <a:t>основанные на бесконечно </a:t>
            </a:r>
            <a:r>
              <a:rPr lang="ru-RU" dirty="0" smtClean="0"/>
              <a:t>малых;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Лейбниц создал комбинаторику как науку; только он во всей истории математики одинаково свободно работал как с непрерывными, так и с дискретными;</a:t>
            </a:r>
          </a:p>
          <a:p>
            <a:pPr marL="285750" indent="-285750">
              <a:buFont typeface="Arial"/>
              <a:buChar char="•"/>
            </a:pPr>
            <a:r>
              <a:rPr lang="ru-RU" dirty="0"/>
              <a:t>Он заложил основы математической </a:t>
            </a:r>
            <a:r>
              <a:rPr lang="ru-RU" dirty="0" smtClean="0"/>
              <a:t>логики;</a:t>
            </a:r>
          </a:p>
          <a:p>
            <a:pPr marL="285750" indent="-285750">
              <a:buFont typeface="Arial"/>
              <a:buChar char="•"/>
            </a:pPr>
            <a:r>
              <a:rPr lang="ru-RU" dirty="0"/>
              <a:t>Описал двоичную систему счисления с цифрами 0 и 1, на которой основана современная компьютерная </a:t>
            </a:r>
            <a:r>
              <a:rPr lang="ru-RU" dirty="0" smtClean="0"/>
              <a:t>техника;</a:t>
            </a:r>
          </a:p>
          <a:p>
            <a:pPr marL="285750" indent="-285750">
              <a:buFont typeface="Arial"/>
              <a:buChar char="•"/>
            </a:pPr>
            <a:r>
              <a:rPr lang="ru-RU" dirty="0"/>
              <a:t>В механике ввёл понятие «живой силы» (прообраз современного понятия кинетической энергии) и сформулировал закон сохранения </a:t>
            </a:r>
            <a:r>
              <a:rPr lang="ru-RU" dirty="0" smtClean="0"/>
              <a:t>энергии;</a:t>
            </a:r>
          </a:p>
          <a:p>
            <a:pPr marL="285750" indent="-285750">
              <a:buFont typeface="Arial"/>
              <a:buChar char="•"/>
            </a:pPr>
            <a:r>
              <a:rPr lang="ru-RU" dirty="0"/>
              <a:t>В психологии выдвинул понятие бессознательно «малых перцепций» и развил учение о бессознательной психической </a:t>
            </a:r>
            <a:r>
              <a:rPr lang="ru-RU" dirty="0" smtClean="0"/>
              <a:t>жизни.</a:t>
            </a:r>
          </a:p>
          <a:p>
            <a:pPr marL="285750" indent="-285750">
              <a:buFont typeface="Arial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280242"/>
      </p:ext>
    </p:extLst>
  </p:cSld>
  <p:clrMapOvr>
    <a:masterClrMapping/>
  </p:clrMapOvr>
</p:sld>
</file>

<file path=ppt/theme/theme1.xml><?xml version="1.0" encoding="utf-8"?>
<a:theme xmlns:a="http://schemas.openxmlformats.org/drawingml/2006/main" name="Сумерки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Сумерки.thmx</Template>
  <TotalTime>10</TotalTime>
  <Words>21</Words>
  <Application>Microsoft Macintosh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Сумерки</vt:lpstr>
      <vt:lpstr>Готфрид Вильгельм Лейбниц (1646-1716)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Готфрид Вильгельм Лейбниц (1646-1716)</dc:title>
  <dc:creator>Инна</dc:creator>
  <cp:lastModifiedBy>Инна</cp:lastModifiedBy>
  <cp:revision>2</cp:revision>
  <dcterms:created xsi:type="dcterms:W3CDTF">2014-01-20T20:04:54Z</dcterms:created>
  <dcterms:modified xsi:type="dcterms:W3CDTF">2014-01-20T20:15:31Z</dcterms:modified>
</cp:coreProperties>
</file>