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2160239"/>
          </a:xfrm>
        </p:spPr>
        <p:txBody>
          <a:bodyPr>
            <a:noAutofit/>
          </a:bodyPr>
          <a:lstStyle/>
          <a:p>
            <a:r>
              <a:rPr lang="ru-RU" sz="2400" b="1" dirty="0" err="1"/>
              <a:t>Бори́с</a:t>
            </a:r>
            <a:r>
              <a:rPr lang="ru-RU" sz="2400" b="1" dirty="0"/>
              <a:t> Семёнович (</a:t>
            </a:r>
            <a:r>
              <a:rPr lang="ru-RU" sz="2400" b="1" dirty="0" err="1"/>
              <a:t>Мориц</a:t>
            </a:r>
            <a:r>
              <a:rPr lang="ru-RU" sz="2400" b="1" dirty="0"/>
              <a:t> Герман </a:t>
            </a:r>
            <a:r>
              <a:rPr lang="ru-RU" sz="2400" b="1" dirty="0" smtClean="0"/>
              <a:t>фон) Якоби</a:t>
            </a:r>
            <a:r>
              <a:rPr lang="ru-RU" sz="2400" dirty="0" smtClean="0"/>
              <a:t>;</a:t>
            </a:r>
            <a:r>
              <a:rPr lang="ru-RU" sz="2400" dirty="0"/>
              <a:t> </a:t>
            </a:r>
            <a:r>
              <a:rPr lang="ru-RU" sz="2400" dirty="0" smtClean="0"/>
              <a:t>(21</a:t>
            </a:r>
            <a:r>
              <a:rPr lang="ru-RU" sz="2400" dirty="0"/>
              <a:t> сентября 1801, Потсдам — 27 февраля  1874, Санкт-Петербург) — немецкий и русский физик, академик Императорской Санкт-Петербургской Академии Наук. Родной старший брат выдающегося немецкого математика Карла Якоби 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026" name="Picture 2" descr="C:\Users\User\Desktop\200px-Moritz_Hermann_von_Jacobi_18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7229" cy="421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41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4464496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В 1834 году переезжает в Кёнигсберг, где в университете преподавал его младший брат Карл. Увлечения физикой приводят Якоби к серьёзному изобретению — первому в мире электродвигателю с непосредственным вращением рабочего вала</a:t>
            </a:r>
            <a:r>
              <a:rPr lang="ru-RU" sz="2400" dirty="0" smtClean="0"/>
              <a:t>.</a:t>
            </a:r>
            <a:r>
              <a:rPr lang="ru-RU" sz="2400" dirty="0"/>
              <a:t> Научно-техническое творчество учёного было многообразным. Якоби изобрёл ряд приборов для измерения электрического сопротивления, названных им </a:t>
            </a:r>
            <a:r>
              <a:rPr lang="ru-RU" sz="2400" dirty="0"/>
              <a:t>вольтагометром</a:t>
            </a:r>
            <a:r>
              <a:rPr lang="ru-RU" sz="2400" dirty="0"/>
              <a:t>. В 1838 году Якоби сделал своё самое замечательное открытие, а именно открыл гальванопластику, положив начало целому направлению прикладной электрохимии. Значительные успехи были достигнуты в области телеграфии.</a:t>
            </a:r>
            <a:endParaRPr lang="ru-RU" sz="2400" dirty="0"/>
          </a:p>
        </p:txBody>
      </p:sp>
      <p:pic>
        <p:nvPicPr>
          <p:cNvPr id="2050" name="Picture 2" descr="C:\Users\User\Desktop\Electric_motor_Jacob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619625"/>
            <a:ext cx="2933700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27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Бори́с Семёнович (Мориц Герман фон) Якоби; (21 сентября 1801, Потсдам — 27 февраля  1874, Санкт-Петербург) — немецкий и русский физик, академик Императорской Санкт-Петербургской Академии Наук. Родной старший брат выдающегося немецкого математика Карла Якоби .</vt:lpstr>
      <vt:lpstr>В 1834 году переезжает в Кёнигсберг, где в университете преподавал его младший брат Карл. Увлечения физикой приводят Якоби к серьёзному изобретению — первому в мире электродвигателю с непосредственным вращением рабочего вала. Научно-техническое творчество учёного было многообразным. Якоби изобрёл ряд приборов для измерения электрического сопротивления, названных им вольтагометром. В 1838 году Якоби сделал своё самое замечательное открытие, а именно открыл гальванопластику, положив начало целому направлению прикладной электрохимии. Значительные успехи были достигнуты в области телеграфии.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Бори́с Семёнович (Мориц Герман фон) Якоби; (21 сентября 1801, Потсдам — 27 февраля  1874, Санкт-Петербург) — немецкий и русский физик, академик Императорской Санкт-Петербургской Академии Наук. Родной старший брат выдающегося немецкого математика Карла Якоби .</dc:title>
  <dc:creator>User</dc:creator>
  <cp:lastModifiedBy>User</cp:lastModifiedBy>
  <cp:revision>1</cp:revision>
  <dcterms:created xsi:type="dcterms:W3CDTF">2014-01-20T19:05:46Z</dcterms:created>
  <dcterms:modified xsi:type="dcterms:W3CDTF">2014-01-20T19:20:03Z</dcterms:modified>
</cp:coreProperties>
</file>