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2" autoAdjust="0"/>
  </p:normalViewPr>
  <p:slideViewPr>
    <p:cSldViewPr>
      <p:cViewPr varScale="1">
        <p:scale>
          <a:sx n="107" d="100"/>
          <a:sy n="107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FB18F0A-EDEE-4F00-9103-C37EC16076C7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BF491E7-8A81-47F9-9965-66413E42F7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371" y="476672"/>
            <a:ext cx="8229600" cy="9906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</a:t>
            </a:r>
            <a:r>
              <a:rPr lang="ru-RU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Омар Хайям</a:t>
            </a:r>
            <a:r>
              <a:rPr lang="ru-RU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27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 </a:t>
            </a:r>
            <a:r>
              <a:rPr lang="ru-RU" sz="2700" b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мая 1048 - </a:t>
            </a:r>
            <a:r>
              <a:rPr lang="ru-RU" sz="27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</a:t>
            </a:r>
            <a:r>
              <a:rPr lang="ru-RU" sz="2700" b="1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декабря 1131</a:t>
            </a:r>
            <a:endParaRPr lang="ru-RU" sz="2700" b="1" cap="all" spc="0" dirty="0">
              <a:ln w="0"/>
              <a:solidFill>
                <a:srgbClr val="CC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3" y="1628800"/>
            <a:ext cx="2671208" cy="3561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771801" y="181771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99056" y="162880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Хайяму принадлежит «Трактат о доказательствах задач алгебры и </a:t>
            </a:r>
            <a:r>
              <a:rPr lang="ru-RU" sz="2000" dirty="0" err="1" smtClean="0"/>
              <a:t>алмукабалы</a:t>
            </a:r>
            <a:r>
              <a:rPr lang="ru-RU" sz="2000" dirty="0" smtClean="0"/>
              <a:t>», в котором даётся классификация уравнений и излагается решение уравнений 1-й, 2-й и 3-й степени. В первых главах трактата Хайям излагает алгебраический метод решения квадратных уравнений. В следующих главах он развивает геометрический метод решения кубических уравнений, восходящий к Архимеду: корни данных уравнений в этом методе определялись как общие точки пересечения двух подходящих конических сечений.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88218" y="5377609"/>
            <a:ext cx="653100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/>
              <a:t>Заслуга Омара Хайяма в алгебре заключается в том, что он первый дал способы решения кубических уравнений, которые не были известны до него; положил начало приложениям алгебры к геометрии.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6916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4056</TotalTime>
  <Words>106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Ясность</vt:lpstr>
      <vt:lpstr>                Омар Хайям            18 мая 1048 - 4 декабря 1131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7</cp:revision>
  <dcterms:created xsi:type="dcterms:W3CDTF">2014-01-16T15:05:26Z</dcterms:created>
  <dcterms:modified xsi:type="dcterms:W3CDTF">2014-01-19T10:41:29Z</dcterms:modified>
</cp:coreProperties>
</file>