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5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1CA064-4EDD-4FE1-953D-56A7D562467C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AE8BEC-EB62-4D1C-A385-2CE93059D0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1CA064-4EDD-4FE1-953D-56A7D562467C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AE8BEC-EB62-4D1C-A385-2CE93059D0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1CA064-4EDD-4FE1-953D-56A7D562467C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AE8BEC-EB62-4D1C-A385-2CE93059D0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1CA064-4EDD-4FE1-953D-56A7D562467C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AE8BEC-EB62-4D1C-A385-2CE93059D0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1CA064-4EDD-4FE1-953D-56A7D562467C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AE8BEC-EB62-4D1C-A385-2CE93059D0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1CA064-4EDD-4FE1-953D-56A7D562467C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AE8BEC-EB62-4D1C-A385-2CE93059D0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1CA064-4EDD-4FE1-953D-56A7D562467C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AE8BEC-EB62-4D1C-A385-2CE93059D0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1CA064-4EDD-4FE1-953D-56A7D562467C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AE8BEC-EB62-4D1C-A385-2CE93059D0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1CA064-4EDD-4FE1-953D-56A7D562467C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AE8BEC-EB62-4D1C-A385-2CE93059D0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1CA064-4EDD-4FE1-953D-56A7D562467C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AE8BEC-EB62-4D1C-A385-2CE93059D0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1CA064-4EDD-4FE1-953D-56A7D562467C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AE8BEC-EB62-4D1C-A385-2CE93059D0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1CA064-4EDD-4FE1-953D-56A7D562467C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8AE8BEC-EB62-4D1C-A385-2CE93059D0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556792"/>
            <a:ext cx="5384055" cy="1470025"/>
          </a:xfrm>
        </p:spPr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dirty="0" smtClean="0">
                <a:ln/>
                <a:solidFill>
                  <a:schemeClr val="accent3"/>
                </a:solidFill>
                <a:effectLst/>
              </a:rPr>
              <a:t>Пафнутий Львович Чебышев</a:t>
            </a:r>
            <a:br>
              <a:rPr lang="ru-RU" dirty="0" smtClean="0">
                <a:ln/>
                <a:solidFill>
                  <a:schemeClr val="accent3"/>
                </a:solidFill>
                <a:effectLst/>
              </a:rPr>
            </a:br>
            <a:r>
              <a:rPr lang="ru-RU" sz="2000" dirty="0" smtClean="0">
                <a:ln/>
                <a:solidFill>
                  <a:schemeClr val="accent3"/>
                </a:solidFill>
                <a:effectLst/>
              </a:rPr>
              <a:t>(4 (16 мая) 1821-26 ноября (8 декабря) 1894</a:t>
            </a:r>
            <a:endParaRPr lang="ru-RU" sz="200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3886200"/>
            <a:ext cx="8208912" cy="227910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70C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Чем известен: Чебышев считается одним из основоположников теории приближения функций. Работы также в теории чисел, теории вероятностей, механике.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59" y="332656"/>
            <a:ext cx="2946013" cy="36163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8564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</TotalTime>
  <Words>26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Аспект</vt:lpstr>
      <vt:lpstr>Пафнутий Львович Чебышев (4 (16 мая) 1821-26 ноября (8 декабря) 1894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Пафнутий Львович Чебышев (4 (16 мая) 1821-26 ноября (8 декабря) 1894</dc:title>
  <dc:creator>MX</dc:creator>
  <cp:lastModifiedBy>Сивалкин</cp:lastModifiedBy>
  <cp:revision>1</cp:revision>
  <dcterms:created xsi:type="dcterms:W3CDTF">2014-01-21T12:41:30Z</dcterms:created>
  <dcterms:modified xsi:type="dcterms:W3CDTF">2014-01-21T18:25:53Z</dcterms:modified>
</cp:coreProperties>
</file>