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5" r:id="rId5"/>
    <p:sldId id="289" r:id="rId6"/>
    <p:sldId id="276" r:id="rId7"/>
    <p:sldId id="277" r:id="rId8"/>
    <p:sldId id="278" r:id="rId9"/>
    <p:sldId id="280" r:id="rId10"/>
    <p:sldId id="266" r:id="rId11"/>
    <p:sldId id="281" r:id="rId12"/>
    <p:sldId id="291" r:id="rId13"/>
    <p:sldId id="279" r:id="rId14"/>
    <p:sldId id="271" r:id="rId15"/>
    <p:sldId id="282" r:id="rId16"/>
    <p:sldId id="284" r:id="rId17"/>
    <p:sldId id="283" r:id="rId18"/>
    <p:sldId id="286" r:id="rId19"/>
    <p:sldId id="285" r:id="rId20"/>
    <p:sldId id="287" r:id="rId21"/>
    <p:sldId id="28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33CC33"/>
    <a:srgbClr val="FF00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7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EC2A-597C-4DF9-90CC-A6906B9D23E6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3FC0-0964-4AF9-BC3A-631416791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EC2A-597C-4DF9-90CC-A6906B9D23E6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3FC0-0964-4AF9-BC3A-631416791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EC2A-597C-4DF9-90CC-A6906B9D23E6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3FC0-0964-4AF9-BC3A-631416791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EC2A-597C-4DF9-90CC-A6906B9D23E6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3FC0-0964-4AF9-BC3A-631416791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EC2A-597C-4DF9-90CC-A6906B9D23E6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3FC0-0964-4AF9-BC3A-631416791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EC2A-597C-4DF9-90CC-A6906B9D23E6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3FC0-0964-4AF9-BC3A-631416791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EC2A-597C-4DF9-90CC-A6906B9D23E6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3FC0-0964-4AF9-BC3A-631416791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EC2A-597C-4DF9-90CC-A6906B9D23E6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3FC0-0964-4AF9-BC3A-631416791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EC2A-597C-4DF9-90CC-A6906B9D23E6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3FC0-0964-4AF9-BC3A-631416791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EC2A-597C-4DF9-90CC-A6906B9D23E6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3FC0-0964-4AF9-BC3A-631416791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EC2A-597C-4DF9-90CC-A6906B9D23E6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3FC0-0964-4AF9-BC3A-631416791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7EC2A-597C-4DF9-90CC-A6906B9D23E6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53FC0-0964-4AF9-BC3A-631416791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пия 109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1052736"/>
            <a:ext cx="662473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6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БУКВА 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Э, ЗВУК </a:t>
            </a:r>
            <a:r>
              <a:rPr lang="en-US" sz="6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[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</a:t>
            </a:r>
            <a:r>
              <a:rPr lang="en-US" sz="6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]</a:t>
            </a:r>
            <a:endParaRPr lang="ru-RU" sz="6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7" name="Рисунок 6" descr="1242717382_cal_2006_03_kevinstead_emu_800_600.jpg"/>
          <p:cNvPicPr>
            <a:picLocks noChangeAspect="1"/>
          </p:cNvPicPr>
          <p:nvPr/>
        </p:nvPicPr>
        <p:blipFill>
          <a:blip r:embed="rId3" cstate="print"/>
          <a:srcRect b="7981"/>
          <a:stretch>
            <a:fillRect/>
          </a:stretch>
        </p:blipFill>
        <p:spPr>
          <a:xfrm>
            <a:off x="2051720" y="2276872"/>
            <a:ext cx="5112568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85770" flipV="1">
            <a:off x="6443663" y="4508500"/>
            <a:ext cx="1944687" cy="511175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8215338" y="6357958"/>
            <a:ext cx="621218" cy="2857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04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9514 -0.100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-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514 -0.10013 C -0.29323 -0.10545 -0.29114 -0.11054 -0.28559 -0.1184 C -0.28003 -0.12627 -0.271 -0.13991 -0.26215 -0.14778 C -0.2533 -0.15564 -0.24219 -0.1635 -0.23212 -0.16581 C -0.22205 -0.16813 -0.20972 -0.1679 -0.20191 -0.16235 C -0.19409 -0.1568 -0.18923 -0.14338 -0.18559 -0.13297 C -0.18194 -0.12257 -0.18073 -0.11655 -0.18003 -0.10013 C -0.17934 -0.08371 -0.1776 -0.05758 -0.18142 -0.03445 C -0.18524 -0.01133 -0.19514 0.01619 -0.2033 0.03839 C -0.21146 0.0606 -0.22257 0.08349 -0.23073 0.09876 C -0.23889 0.11402 -0.24548 0.12026 -0.2526 0.12975 C -0.25972 0.13923 -0.2658 0.14917 -0.27326 0.15518 C -0.28073 0.1612 -0.28958 0.16605 -0.29791 0.16629 C -0.30625 0.16652 -0.31666 0.16189 -0.32378 0.15703 C -0.3309 0.15218 -0.33663 0.14177 -0.34028 0.13691 C -0.34392 0.13206 -0.34496 0.12998 -0.34583 0.1279 " pathEditMode="relative" rAng="0" ptsTypes="aaaaaaaaaaaaaaaA">
                                      <p:cBhvr>
                                        <p:cTn id="10" dur="3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584 0.12789 C -0.34584 0.12789 -0.31268 0.07146 -0.27952 0.0152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952 0.01526 C -0.27952 0.01549 -0.23577 0.01619 -0.19185 0.0171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41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leks\Desktop\сканер\2013-02-19\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48680" y="0"/>
            <a:ext cx="10692680" cy="13472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leks\Desktop\сканер\2013-02-19\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48680" y="0"/>
            <a:ext cx="10692680" cy="13472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ozshots.com/2001/20010603_Phillip_Island_Emu/images/PICT04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4653136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– название страуса, птицы, живущей в Австралии.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vit24.net/images/stories/articles/2012/World/04-2012/4/eskalat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-3381"/>
            <a:ext cx="5146036" cy="6861381"/>
          </a:xfrm>
          <a:prstGeom prst="rect">
            <a:avLst/>
          </a:prstGeom>
          <a:noFill/>
        </p:spPr>
      </p:pic>
      <p:pic>
        <p:nvPicPr>
          <p:cNvPr id="3" name="Рисунок 2" descr="Копия 109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653136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800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СКАЛАТОР – движущаяся лестница.</a:t>
            </a:r>
            <a:endParaRPr lang="ru-RU" sz="4800" dirty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catalog.sibnet.ru/upload/24616/photo_1952_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508518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8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КСКАВАТОР – машина с ковшом, для копания земли.</a:t>
            </a:r>
            <a:endParaRPr lang="ru-RU" sz="4800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leks\Desktop\сканер\2013-02-19\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80728" y="-387424"/>
            <a:ext cx="11124728" cy="138596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пия 109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39752" y="1700808"/>
            <a:ext cx="53285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ЭКОЛОГИЯ</a:t>
            </a:r>
          </a:p>
          <a:p>
            <a:endParaRPr lang="ru-RU" sz="6000" dirty="0" smtClean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ЭКОЛОГ</a:t>
            </a:r>
            <a:endParaRPr lang="ru-RU" sz="6000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пия 109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39752" y="1700808"/>
            <a:ext cx="53285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ЭКОЛОГИЯ</a:t>
            </a:r>
          </a:p>
          <a:p>
            <a:endParaRPr lang="ru-RU" sz="6000" dirty="0" smtClean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ЭКОЛОГ</a:t>
            </a:r>
            <a:endParaRPr lang="ru-RU" sz="6000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Арка 4"/>
          <p:cNvSpPr/>
          <p:nvPr/>
        </p:nvSpPr>
        <p:spPr>
          <a:xfrm>
            <a:off x="2411760" y="1700808"/>
            <a:ext cx="3024336" cy="43204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Арка 5"/>
          <p:cNvSpPr/>
          <p:nvPr/>
        </p:nvSpPr>
        <p:spPr>
          <a:xfrm>
            <a:off x="2411760" y="3501008"/>
            <a:ext cx="3024336" cy="43204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пия 109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40568" y="-459432"/>
            <a:ext cx="10153127" cy="7317432"/>
          </a:xfrm>
          <a:prstGeom prst="rect">
            <a:avLst/>
          </a:prstGeom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2487389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ряд - из слогов составить слово: 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эк, си, я, </a:t>
            </a:r>
            <a:r>
              <a:rPr kumimoji="0" lang="ru-RU" sz="2800" b="1" u="none" strike="noStrike" cap="none" normalizeH="0" baseline="0" dirty="0" err="1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скур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2800" b="1" dirty="0" smtClean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ряд - из букв составить слово: 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u="none" strike="noStrike" cap="none" normalizeH="0" baseline="0" dirty="0" err="1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а,</a:t>
            </a:r>
            <a:r>
              <a:rPr lang="ru-RU" sz="28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э,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к, </a:t>
            </a:r>
            <a:r>
              <a:rPr lang="ru-RU" sz="28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м,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lang="ru-RU" sz="28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н.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9900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ряд - прочитать слово с </a:t>
            </a:r>
            <a:r>
              <a:rPr lang="ru-RU" sz="28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конца : а к ч и </a:t>
            </a:r>
            <a:r>
              <a:rPr lang="ru-RU" sz="2800" b="1" dirty="0" err="1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lang="ru-RU" sz="28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 к е л э.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99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052736"/>
            <a:ext cx="694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Отгадайте слово и запишите его.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leks\Desktop\сканер\2013-02-19\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48680" y="0"/>
            <a:ext cx="10692680" cy="13472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пия 109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8454" y="2636912"/>
            <a:ext cx="72779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ряд - экскурсия</a:t>
            </a:r>
            <a:endParaRPr lang="ru-RU" sz="6000" b="1" dirty="0" smtClean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ряд - экзамен</a:t>
            </a:r>
            <a:endParaRPr lang="ru-RU" sz="6000" b="1" dirty="0" smtClean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ряд - электричка</a:t>
            </a:r>
            <a:endParaRPr lang="ru-RU" sz="6000" dirty="0">
              <a:solidFill>
                <a:srgbClr val="99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1700808"/>
            <a:ext cx="5594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вас получилось: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пия 109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1340768"/>
            <a:ext cx="68407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экскурсия</a:t>
            </a:r>
            <a:endParaRPr lang="ru-RU" sz="6000" b="1" dirty="0" smtClean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6000" b="1" dirty="0" smtClean="0">
              <a:solidFill>
                <a:srgbClr val="9900CC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экзамен</a:t>
            </a:r>
            <a:endParaRPr lang="ru-RU" sz="6000" b="1" dirty="0" smtClean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электричка</a:t>
            </a:r>
            <a:endParaRPr lang="ru-RU" sz="6000" dirty="0">
              <a:solidFill>
                <a:srgbClr val="9900CC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987824" y="220486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347864" y="22048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779912" y="22048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067944" y="22048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499992" y="220486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004048" y="22048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292080" y="2204864"/>
            <a:ext cx="72008" cy="72008"/>
          </a:xfrm>
          <a:prstGeom prst="ellipse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652120" y="220486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139952" y="407707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707904" y="407707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012160" y="2204864"/>
            <a:ext cx="72008" cy="72008"/>
          </a:xfrm>
          <a:prstGeom prst="ellipse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724128" y="407707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211960" y="58052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3779912" y="58052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6156176" y="220486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868144" y="58052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3347864" y="4077072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3419872" y="580526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2627784" y="580526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5364088" y="4077072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4499992" y="4077072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6300192" y="580526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5004048" y="580526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4644008" y="5805264"/>
            <a:ext cx="72008" cy="72008"/>
          </a:xfrm>
          <a:prstGeom prst="ellipse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5508104" y="5805264"/>
            <a:ext cx="72008" cy="72008"/>
          </a:xfrm>
          <a:prstGeom prst="ellipse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4932040" y="4077072"/>
            <a:ext cx="72008" cy="72008"/>
          </a:xfrm>
          <a:prstGeom prst="ellipse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3059832" y="5805264"/>
            <a:ext cx="72008" cy="72008"/>
          </a:xfrm>
          <a:prstGeom prst="ellipse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пия 109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pic>
        <p:nvPicPr>
          <p:cNvPr id="1030" name="Picture 6" descr="http://pochemuha.ru/wp-content/uploads/2010/12/eskimos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32656"/>
            <a:ext cx="3672408" cy="478686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43808" y="5229200"/>
            <a:ext cx="49685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СКИМОС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пия 109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pic>
        <p:nvPicPr>
          <p:cNvPr id="3" name="Picture 2" descr="http://obzor.westsib.ru/_upload/image/news_2011/01/sosed1/tajmi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692696"/>
            <a:ext cx="3528392" cy="3164237"/>
          </a:xfrm>
          <a:prstGeom prst="rect">
            <a:avLst/>
          </a:prstGeom>
          <a:noFill/>
        </p:spPr>
      </p:pic>
      <p:pic>
        <p:nvPicPr>
          <p:cNvPr id="16386" name="Picture 2" descr="http://www.nikak.net/~dubrovskaya/myphotos/olenevody/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429000"/>
            <a:ext cx="4086622" cy="27120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64088" y="2492896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ЯКУТЫ</a:t>
            </a:r>
            <a:endParaRPr lang="ru-RU" sz="4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4293096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НЕНЦЫ</a:t>
            </a:r>
            <a:endParaRPr lang="ru-RU" sz="4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dic.academic.ru/pictures/wiki/files/77/Magnum_%28Ice_cream%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484784"/>
            <a:ext cx="5486400" cy="4114801"/>
          </a:xfrm>
          <a:prstGeom prst="rect">
            <a:avLst/>
          </a:prstGeom>
          <a:noFill/>
        </p:spPr>
      </p:pic>
      <p:pic>
        <p:nvPicPr>
          <p:cNvPr id="3" name="Рисунок 2" descr="Копия 109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63888" y="4941168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800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СКИМО</a:t>
            </a:r>
            <a:endParaRPr lang="ru-RU" sz="4800" dirty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Aleks\Desktop\сканер\2013-02-19\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252520" cy="9812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2699792" y="620688"/>
            <a:ext cx="3966009" cy="5112567"/>
            <a:chOff x="2622215" y="404665"/>
            <a:chExt cx="3966009" cy="5112567"/>
          </a:xfrm>
        </p:grpSpPr>
        <p:sp>
          <p:nvSpPr>
            <p:cNvPr id="5" name="TextBox 4"/>
            <p:cNvSpPr txBox="1"/>
            <p:nvPr/>
          </p:nvSpPr>
          <p:spPr>
            <a:xfrm>
              <a:off x="3851920" y="404665"/>
              <a:ext cx="2736304" cy="317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0" dirty="0" smtClean="0">
                  <a:latin typeface="Times New Roman" pitchFamily="18" charset="0"/>
                  <a:cs typeface="Times New Roman" pitchFamily="18" charset="0"/>
                </a:rPr>
                <a:t>э</a:t>
              </a:r>
              <a:endParaRPr lang="ru-RU" sz="200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" name="Группа 22"/>
            <p:cNvGrpSpPr/>
            <p:nvPr/>
          </p:nvGrpSpPr>
          <p:grpSpPr>
            <a:xfrm>
              <a:off x="2987824" y="836712"/>
              <a:ext cx="3024336" cy="4680520"/>
              <a:chOff x="2987824" y="836712"/>
              <a:chExt cx="3024336" cy="4680520"/>
            </a:xfrm>
          </p:grpSpPr>
          <p:sp>
            <p:nvSpPr>
              <p:cNvPr id="3" name="Овал 2"/>
              <p:cNvSpPr/>
              <p:nvPr/>
            </p:nvSpPr>
            <p:spPr>
              <a:xfrm>
                <a:off x="3059832" y="836712"/>
                <a:ext cx="2952328" cy="2952328"/>
              </a:xfrm>
              <a:prstGeom prst="ellipse">
                <a:avLst/>
              </a:prstGeom>
              <a:solidFill>
                <a:schemeClr val="accent1">
                  <a:alpha val="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 smtClean="0"/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3851920" y="3645024"/>
                <a:ext cx="72008" cy="172819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5148064" y="3645024"/>
                <a:ext cx="72008" cy="172819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Овал 19"/>
              <p:cNvSpPr/>
              <p:nvPr/>
            </p:nvSpPr>
            <p:spPr>
              <a:xfrm>
                <a:off x="2987824" y="5229200"/>
                <a:ext cx="936104" cy="288032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1" name="Овал 20"/>
            <p:cNvSpPr/>
            <p:nvPr/>
          </p:nvSpPr>
          <p:spPr>
            <a:xfrm>
              <a:off x="5148064" y="5229200"/>
              <a:ext cx="936104" cy="2880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Стрелка углом 24"/>
            <p:cNvSpPr/>
            <p:nvPr/>
          </p:nvSpPr>
          <p:spPr>
            <a:xfrm rot="5011738">
              <a:off x="5292227" y="2820152"/>
              <a:ext cx="1872208" cy="222763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6" name="Стрелка углом 25"/>
            <p:cNvSpPr/>
            <p:nvPr/>
          </p:nvSpPr>
          <p:spPr>
            <a:xfrm rot="6470034" flipV="1">
              <a:off x="1774093" y="2962942"/>
              <a:ext cx="1872208" cy="175964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pic>
        <p:nvPicPr>
          <p:cNvPr id="30" name="Рисунок 29" descr="Копия 109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опия 109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4" name="Picture 2" descr="http://im2-tub-ru.yandex.net/i?id=80296634-6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79" y="1124744"/>
            <a:ext cx="3001773" cy="2664296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>
            <a:stCxn id="5" idx="2"/>
          </p:cNvCxnSpPr>
          <p:nvPr/>
        </p:nvCxnSpPr>
        <p:spPr>
          <a:xfrm flipH="1">
            <a:off x="5724128" y="1844824"/>
            <a:ext cx="473733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20"/>
          <p:cNvGrpSpPr/>
          <p:nvPr/>
        </p:nvGrpSpPr>
        <p:grpSpPr>
          <a:xfrm>
            <a:off x="5724128" y="1844824"/>
            <a:ext cx="1800200" cy="3456384"/>
            <a:chOff x="5724128" y="2204864"/>
            <a:chExt cx="1368152" cy="2736304"/>
          </a:xfrm>
        </p:grpSpPr>
        <p:sp>
          <p:nvSpPr>
            <p:cNvPr id="5" name="Левая фигурная скобка 4"/>
            <p:cNvSpPr/>
            <p:nvPr/>
          </p:nvSpPr>
          <p:spPr>
            <a:xfrm rot="10800000">
              <a:off x="6084165" y="2204864"/>
              <a:ext cx="792088" cy="2736304"/>
            </a:xfrm>
            <a:prstGeom prst="leftBrace">
              <a:avLst/>
            </a:prstGeom>
            <a:ln w="603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 стрелкой 6"/>
            <p:cNvCxnSpPr/>
            <p:nvPr/>
          </p:nvCxnSpPr>
          <p:spPr>
            <a:xfrm>
              <a:off x="5724128" y="3573016"/>
              <a:ext cx="1368152" cy="0"/>
            </a:xfrm>
            <a:prstGeom prst="straightConnector1">
              <a:avLst/>
            </a:prstGeom>
            <a:ln w="603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endCxn id="5" idx="0"/>
            </p:cNvCxnSpPr>
            <p:nvPr/>
          </p:nvCxnSpPr>
          <p:spPr>
            <a:xfrm>
              <a:off x="5724128" y="3573016"/>
              <a:ext cx="360037" cy="13681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Aleks\Desktop\сканер\2013-02-19\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252520" cy="9812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78</Words>
  <Application>Microsoft Office PowerPoint</Application>
  <PresentationFormat>Экран (4:3)</PresentationFormat>
  <Paragraphs>28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Aleks</cp:lastModifiedBy>
  <cp:revision>25</cp:revision>
  <dcterms:created xsi:type="dcterms:W3CDTF">2010-10-01T12:45:47Z</dcterms:created>
  <dcterms:modified xsi:type="dcterms:W3CDTF">2014-01-30T15:02:24Z</dcterms:modified>
</cp:coreProperties>
</file>