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62210401_ma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 smtClean="0">
                <a:solidFill>
                  <a:schemeClr val="bg1"/>
                </a:solidFill>
              </a:rPr>
              <a:t>Джамшид</a:t>
            </a:r>
            <a:r>
              <a:rPr lang="ru-RU" i="1" dirty="0" smtClean="0">
                <a:solidFill>
                  <a:schemeClr val="bg1"/>
                </a:solidFill>
              </a:rPr>
              <a:t> ибн </a:t>
            </a:r>
            <a:r>
              <a:rPr lang="ru-RU" i="1" dirty="0" err="1" smtClean="0">
                <a:solidFill>
                  <a:schemeClr val="bg1"/>
                </a:solidFill>
              </a:rPr>
              <a:t>Масуд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ибн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Махмуд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Гияс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ад-Дин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ал-Каши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1292252394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76056" y="764704"/>
            <a:ext cx="3564334" cy="50919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471990" cy="499429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Родился в 1380- 22 июня 1429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В трактате «Ключ арифметики» </a:t>
            </a:r>
            <a:r>
              <a:rPr lang="ru-RU" sz="1800" dirty="0" err="1" smtClean="0">
                <a:solidFill>
                  <a:schemeClr val="bg1"/>
                </a:solidFill>
              </a:rPr>
              <a:t>ал-Каши</a:t>
            </a:r>
            <a:r>
              <a:rPr lang="ru-RU" sz="1800" dirty="0" smtClean="0">
                <a:solidFill>
                  <a:schemeClr val="bg1"/>
                </a:solidFill>
              </a:rPr>
              <a:t> описывает шестидесятеричную систему счисления. В этом же трактате </a:t>
            </a:r>
            <a:r>
              <a:rPr lang="ru-RU" sz="1800" dirty="0" err="1" smtClean="0">
                <a:solidFill>
                  <a:schemeClr val="bg1"/>
                </a:solidFill>
              </a:rPr>
              <a:t>ал-Каши</a:t>
            </a:r>
            <a:r>
              <a:rPr lang="ru-RU" sz="1800" dirty="0" smtClean="0">
                <a:solidFill>
                  <a:schemeClr val="bg1"/>
                </a:solidFill>
              </a:rPr>
              <a:t> вводит десятичные дроби, формулирует основные правила действия с ними и приводит способы перевода шестидесятеричных дробей в десятичные и обратно. В «Трактате об окружности» </a:t>
            </a:r>
            <a:r>
              <a:rPr lang="ru-RU" sz="1800" dirty="0" err="1" smtClean="0">
                <a:solidFill>
                  <a:schemeClr val="bg1"/>
                </a:solidFill>
              </a:rPr>
              <a:t>ал-Каши</a:t>
            </a:r>
            <a:r>
              <a:rPr lang="ru-RU" sz="1800" dirty="0" smtClean="0">
                <a:solidFill>
                  <a:schemeClr val="bg1"/>
                </a:solidFill>
              </a:rPr>
              <a:t> вычисляет длину окружности по рецепту Архимеда — как среднее арифметическое между периметрами вписанного и описанного правильных многоугольников с числом сторон 3 · 2</a:t>
            </a:r>
            <a:r>
              <a:rPr lang="ru-RU" sz="1800" baseline="30000" dirty="0" smtClean="0">
                <a:solidFill>
                  <a:schemeClr val="bg1"/>
                </a:solidFill>
              </a:rPr>
              <a:t>28</a:t>
            </a:r>
            <a:r>
              <a:rPr lang="ru-RU" sz="1800" dirty="0" smtClean="0">
                <a:solidFill>
                  <a:schemeClr val="bg1"/>
                </a:solidFill>
              </a:rPr>
              <a:t>. Это дало ему для 2π </a:t>
            </a:r>
            <a:r>
              <a:rPr lang="ru-RU" sz="1800" dirty="0" err="1" smtClean="0">
                <a:solidFill>
                  <a:schemeClr val="bg1"/>
                </a:solidFill>
              </a:rPr>
              <a:t>приближенние</a:t>
            </a:r>
            <a:r>
              <a:rPr lang="ru-RU" sz="1800" dirty="0" smtClean="0">
                <a:solidFill>
                  <a:schemeClr val="bg1"/>
                </a:solidFill>
              </a:rPr>
              <a:t> 6,2831853071795865.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64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Джамшид ибн Масуд ибн Махмуд Гияс ад-Дин ал-Каши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Джамшид ибн Масуд ибн Махмуд Гияс ад-Дин ал-Каши</dc:title>
  <dc:creator>Лидия</dc:creator>
  <cp:lastModifiedBy>Преподаватель</cp:lastModifiedBy>
  <cp:revision>4</cp:revision>
  <dcterms:created xsi:type="dcterms:W3CDTF">2014-01-20T17:25:01Z</dcterms:created>
  <dcterms:modified xsi:type="dcterms:W3CDTF">2014-01-21T07:58:12Z</dcterms:modified>
</cp:coreProperties>
</file>