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64" autoAdjust="0"/>
  </p:normalViewPr>
  <p:slideViewPr>
    <p:cSldViewPr>
      <p:cViewPr varScale="1">
        <p:scale>
          <a:sx n="109" d="100"/>
          <a:sy n="109" d="100"/>
        </p:scale>
        <p:origin x="-17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C47D-3062-4BD1-9A67-90A8C182DF0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DF06-AFCC-461D-AFB9-FC290D018BD5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C47D-3062-4BD1-9A67-90A8C182DF0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DF06-AFCC-461D-AFB9-FC290D018B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C47D-3062-4BD1-9A67-90A8C182DF0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DF06-AFCC-461D-AFB9-FC290D018B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C47D-3062-4BD1-9A67-90A8C182DF0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DF06-AFCC-461D-AFB9-FC290D018B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C47D-3062-4BD1-9A67-90A8C182DF0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DF06-AFCC-461D-AFB9-FC290D018BD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C47D-3062-4BD1-9A67-90A8C182DF0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DF06-AFCC-461D-AFB9-FC290D018B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C47D-3062-4BD1-9A67-90A8C182DF0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DF06-AFCC-461D-AFB9-FC290D018B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C47D-3062-4BD1-9A67-90A8C182DF0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DF06-AFCC-461D-AFB9-FC290D018B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C47D-3062-4BD1-9A67-90A8C182DF0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DF06-AFCC-461D-AFB9-FC290D018B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C47D-3062-4BD1-9A67-90A8C182DF0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DF06-AFCC-461D-AFB9-FC290D018BD5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C47D-3062-4BD1-9A67-90A8C182DF0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1DF06-AFCC-461D-AFB9-FC290D018BD5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89FC47D-3062-4BD1-9A67-90A8C182DF09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641DF06-AFCC-461D-AFB9-FC290D018BD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0"/>
            <a:ext cx="518457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Архимед</a:t>
            </a:r>
            <a:br>
              <a:rPr lang="ru-RU" dirty="0" smtClean="0"/>
            </a:br>
            <a:r>
              <a:rPr lang="ru-RU" sz="1800" dirty="0" smtClean="0"/>
              <a:t>( 287 до н. э. </a:t>
            </a:r>
            <a:r>
              <a:rPr lang="ru-RU" sz="1800" dirty="0"/>
              <a:t> </a:t>
            </a:r>
            <a:r>
              <a:rPr lang="ru-RU" sz="1800" dirty="0" smtClean="0"/>
              <a:t>- 212 до н. э.)</a:t>
            </a:r>
            <a:endParaRPr lang="ru-RU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Объект 5"/>
              <p:cNvSpPr>
                <a:spLocks noGrp="1"/>
              </p:cNvSpPr>
              <p:nvPr>
                <p:ph sz="half" idx="2"/>
              </p:nvPr>
            </p:nvSpPr>
            <p:spPr>
              <a:xfrm>
                <a:off x="3779912" y="1124744"/>
                <a:ext cx="5112568" cy="5472608"/>
              </a:xfrm>
            </p:spPr>
            <p:txBody>
              <a:bodyPr>
                <a:normAutofit fontScale="25000" lnSpcReduction="20000"/>
              </a:bodyPr>
              <a:lstStyle/>
              <a:p>
                <a:r>
                  <a:rPr lang="ru-RU" sz="5600" dirty="0" smtClean="0"/>
                  <a:t>Ему принадлежат замечательные исследования по геометрии, арифметике, алгебре. Так, он нашёл все полуправильные многогранники, которые теперь носят его имя, значительно развил учение о конических сечениях.</a:t>
                </a:r>
              </a:p>
              <a:p>
                <a:r>
                  <a:rPr lang="ru-RU" sz="5600" dirty="0"/>
                  <a:t>Д</a:t>
                </a:r>
                <a:r>
                  <a:rPr lang="ru-RU" sz="5600" dirty="0" smtClean="0"/>
                  <a:t>ал геометрический способ решения кубических уравнений вида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720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7200" b="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7200" b="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7200" i="1" dirty="0" smtClean="0">
                    <a:solidFill>
                      <a:srgbClr val="FFFF00"/>
                    </a:solidFill>
                    <a:latin typeface="+mj-lt"/>
                  </a:rPr>
                  <a:t>(a</a:t>
                </a:r>
                <a14:m>
                  <m:oMath xmlns:m="http://schemas.openxmlformats.org/officeDocument/2006/math">
                    <m:r>
                      <a:rPr lang="el-GR" sz="7200" i="1" dirty="0" smtClean="0">
                        <a:solidFill>
                          <a:srgbClr val="FFFF00"/>
                        </a:solidFill>
                        <a:latin typeface="Cambria Math"/>
                      </a:rPr>
                      <m:t>±</m:t>
                    </m:r>
                  </m:oMath>
                </a14:m>
                <a:r>
                  <a:rPr lang="ru-RU" sz="7200" i="1" dirty="0" smtClean="0">
                    <a:solidFill>
                      <a:srgbClr val="FFFF00"/>
                    </a:solidFill>
                    <a:latin typeface="+mj-lt"/>
                  </a:rPr>
                  <a:t> </a:t>
                </a:r>
                <a:r>
                  <a:rPr lang="en-US" sz="7200" i="1" dirty="0" smtClean="0">
                    <a:solidFill>
                      <a:srgbClr val="FFFF00"/>
                    </a:solidFill>
                    <a:latin typeface="+mj-lt"/>
                  </a:rPr>
                  <a:t>x)=b</a:t>
                </a:r>
                <a:r>
                  <a:rPr lang="ru-RU" sz="7200" dirty="0" smtClean="0">
                    <a:solidFill>
                      <a:srgbClr val="FFFF00"/>
                    </a:solidFill>
                  </a:rPr>
                  <a:t>, </a:t>
                </a:r>
                <a:r>
                  <a:rPr lang="ru-RU" sz="5600" dirty="0" smtClean="0"/>
                  <a:t>корни которых он находил с помощью пересечения параболы и гиперболы. Архимед провёл и полное исследование этих уравнений, то есть</a:t>
                </a:r>
                <a:r>
                  <a:rPr lang="en-US" sz="5600" dirty="0" smtClean="0"/>
                  <a:t> </a:t>
                </a:r>
                <a:r>
                  <a:rPr lang="ru-RU" sz="5600" dirty="0" smtClean="0"/>
                  <a:t>нашёл, при каких условиях они будут иметь действительные положительные различные корни и при каких корни будут совпадать.</a:t>
                </a:r>
                <a:endParaRPr lang="en-US" sz="5600" dirty="0" smtClean="0"/>
              </a:p>
              <a:p>
                <a:r>
                  <a:rPr lang="ru-RU" sz="5600" dirty="0" smtClean="0"/>
                  <a:t> Архимед вычислил площадь поверхности для сегмента шара и витка открытой им «спирали Архимеда», определил объёмы сегментов шара, эллипсоида, параболоида и двуполостного гиперболоида вращения.</a:t>
                </a:r>
              </a:p>
              <a:p>
                <a:r>
                  <a:rPr lang="ru-RU" sz="5600" dirty="0" smtClean="0"/>
                  <a:t>Огромное значение для развития математики имело вычисленное Архимедом отношение длины окружности к диаметру. В работе «Об измерении круга» Архимед дал своё знаменитое приближение для числа </a:t>
                </a:r>
                <a14:m>
                  <m:oMath xmlns:m="http://schemas.openxmlformats.org/officeDocument/2006/math">
                    <m:r>
                      <a:rPr lang="el-GR" sz="8000" i="1" dirty="0" smtClean="0">
                        <a:solidFill>
                          <a:srgbClr val="FFFF00"/>
                        </a:solidFill>
                        <a:latin typeface="Cambria Math"/>
                      </a:rPr>
                      <m:t>𝜋</m:t>
                    </m:r>
                    <m:r>
                      <a:rPr lang="el-GR" sz="8000" i="1" dirty="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5600" dirty="0" smtClean="0"/>
                  <a:t>: </a:t>
                </a:r>
                <a:r>
                  <a:rPr lang="ru-RU" sz="5600" dirty="0" smtClean="0">
                    <a:solidFill>
                      <a:srgbClr val="FFFF00"/>
                    </a:solidFill>
                  </a:rPr>
                  <a:t>«архимедово число»</a:t>
                </a:r>
                <a:r>
                  <a:rPr lang="ru-RU" sz="5600" dirty="0" smtClean="0"/>
                  <a:t> </a:t>
                </a:r>
                <a14:m>
                  <m:oMath xmlns:m="http://schemas.openxmlformats.org/officeDocument/2006/math">
                    <m:r>
                      <a:rPr lang="ru-RU" sz="6400" b="0" i="0" smtClean="0">
                        <a:solidFill>
                          <a:srgbClr val="FFFF00"/>
                        </a:solidFill>
                        <a:latin typeface="Cambria Math"/>
                      </a:rPr>
                      <m:t>3</m:t>
                    </m:r>
                    <m:f>
                      <m:fPr>
                        <m:ctrlPr>
                          <a:rPr lang="ru-RU" sz="640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64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64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5600" dirty="0" smtClean="0"/>
                  <a:t>. Более того, он сумел оценить точность этого приближения:         </a:t>
                </a:r>
                <a:r>
                  <a:rPr lang="ru-RU" sz="6400" dirty="0" smtClean="0">
                    <a:solidFill>
                      <a:srgbClr val="FFFF00"/>
                    </a:solidFill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40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64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ru-RU" sz="64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71</m:t>
                        </m:r>
                      </m:den>
                    </m:f>
                  </m:oMath>
                </a14:m>
                <a:r>
                  <a:rPr lang="ru-RU" sz="6400" dirty="0" smtClean="0">
                    <a:solidFill>
                      <a:srgbClr val="FFFF00"/>
                    </a:solidFill>
                  </a:rPr>
                  <a:t>&lt; </a:t>
                </a:r>
                <a14:m>
                  <m:oMath xmlns:m="http://schemas.openxmlformats.org/officeDocument/2006/math">
                    <m:r>
                      <a:rPr lang="el-GR" sz="6400" i="1" dirty="0" smtClean="0">
                        <a:solidFill>
                          <a:srgbClr val="FFFF00"/>
                        </a:solidFill>
                        <a:latin typeface="Cambria Math"/>
                      </a:rPr>
                      <m:t>𝜋</m:t>
                    </m:r>
                  </m:oMath>
                </a14:m>
                <a:r>
                  <a:rPr lang="ru-RU" sz="6400" dirty="0" smtClean="0">
                    <a:solidFill>
                      <a:srgbClr val="FFFF00"/>
                    </a:solidFill>
                  </a:rPr>
                  <a:t>&lt;3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40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64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64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5600" dirty="0" smtClean="0"/>
                  <a:t>. Для доказательства он построил для круга вписанный и описанный 96-угольники и вычислил длины их сторон.</a:t>
                </a:r>
              </a:p>
              <a:p>
                <a:r>
                  <a:rPr lang="ru-RU" sz="5600" dirty="0" smtClean="0"/>
                  <a:t>Лучшим своим достижением Архимед считал определение поверхности и объёма шара </a:t>
                </a:r>
              </a:p>
              <a:p>
                <a:r>
                  <a:rPr lang="ru-RU" sz="5600" dirty="0" smtClean="0"/>
                  <a:t>Архимед сумел установить, что сфера и конусы с общей вершиной, вписанные в цилиндр, соотносятся следующим образом: два конуса : сфера : цилиндр как </a:t>
                </a:r>
                <a:r>
                  <a:rPr lang="ru-RU" sz="6400" dirty="0" smtClean="0">
                    <a:solidFill>
                      <a:srgbClr val="FFFF00"/>
                    </a:solidFill>
                  </a:rPr>
                  <a:t>1:2:3</a:t>
                </a:r>
                <a:r>
                  <a:rPr lang="ru-RU" sz="5600" dirty="0" smtClean="0"/>
                  <a:t>.</a:t>
                </a:r>
                <a:endParaRPr lang="ru-RU" sz="3600" dirty="0" smtClean="0"/>
              </a:p>
              <a:p>
                <a:endParaRPr lang="ru-RU" sz="3200" dirty="0" smtClean="0"/>
              </a:p>
              <a:p>
                <a:endParaRPr lang="ru-RU" sz="3200" dirty="0" smtClean="0"/>
              </a:p>
              <a:p>
                <a:endParaRPr lang="ru-RU" sz="3200" dirty="0"/>
              </a:p>
            </p:txBody>
          </p:sp>
        </mc:Choice>
        <mc:Fallback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79912" y="1124744"/>
                <a:ext cx="5112568" cy="5472608"/>
              </a:xfrm>
              <a:blipFill rotWithShape="1">
                <a:blip r:embed="rId2"/>
                <a:stretch>
                  <a:fillRect l="-119" t="-780" r="-1192" b="-10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55" y="188640"/>
            <a:ext cx="285750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8788" y="3989115"/>
            <a:ext cx="331911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/>
              <a:t>Интересные факты: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Архимед построил планетарий или «небесную сферу», при движении которой можно было наблюдать движение пяти планет, восход Солнца и Луны, фазы и затмения Луны, исчезновение обоих тел за линией горизонта.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Автор знаменитого изречения «Дайте мне точку опоры, и я сдвину Землю!»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76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607</TotalTime>
  <Words>291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Паркет</vt:lpstr>
      <vt:lpstr>Архимед ( 287 до н. э.  - 212 до н. э.)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Маруська</dc:creator>
  <cp:lastModifiedBy>Маруська</cp:lastModifiedBy>
  <cp:revision>12</cp:revision>
  <dcterms:created xsi:type="dcterms:W3CDTF">2014-01-19T10:47:58Z</dcterms:created>
  <dcterms:modified xsi:type="dcterms:W3CDTF">2014-01-20T11:45:09Z</dcterms:modified>
</cp:coreProperties>
</file>