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7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0E40B-3ECD-43BA-850D-2B0BD7469FE6}" type="datetimeFigureOut">
              <a:rPr lang="ru-RU" smtClean="0"/>
              <a:t>18.01.2014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37459-1AA9-4009-BC2C-99EB46C9C09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0E40B-3ECD-43BA-850D-2B0BD7469FE6}" type="datetimeFigureOut">
              <a:rPr lang="ru-RU" smtClean="0"/>
              <a:t>18.01.2014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37459-1AA9-4009-BC2C-99EB46C9C09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0E40B-3ECD-43BA-850D-2B0BD7469FE6}" type="datetimeFigureOut">
              <a:rPr lang="ru-RU" smtClean="0"/>
              <a:t>18.01.2014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37459-1AA9-4009-BC2C-99EB46C9C09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0E40B-3ECD-43BA-850D-2B0BD7469FE6}" type="datetimeFigureOut">
              <a:rPr lang="ru-RU" smtClean="0"/>
              <a:t>18.01.2014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37459-1AA9-4009-BC2C-99EB46C9C09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0E40B-3ECD-43BA-850D-2B0BD7469FE6}" type="datetimeFigureOut">
              <a:rPr lang="ru-RU" smtClean="0"/>
              <a:t>18.01.2014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37459-1AA9-4009-BC2C-99EB46C9C09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0E40B-3ECD-43BA-850D-2B0BD7469FE6}" type="datetimeFigureOut">
              <a:rPr lang="ru-RU" smtClean="0"/>
              <a:t>18.01.2014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37459-1AA9-4009-BC2C-99EB46C9C09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0E40B-3ECD-43BA-850D-2B0BD7469FE6}" type="datetimeFigureOut">
              <a:rPr lang="ru-RU" smtClean="0"/>
              <a:t>18.01.2014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37459-1AA9-4009-BC2C-99EB46C9C09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0E40B-3ECD-43BA-850D-2B0BD7469FE6}" type="datetimeFigureOut">
              <a:rPr lang="ru-RU" smtClean="0"/>
              <a:t>18.01.2014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37459-1AA9-4009-BC2C-99EB46C9C09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0E40B-3ECD-43BA-850D-2B0BD7469FE6}" type="datetimeFigureOut">
              <a:rPr lang="ru-RU" smtClean="0"/>
              <a:t>18.01.2014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37459-1AA9-4009-BC2C-99EB46C9C09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0E40B-3ECD-43BA-850D-2B0BD7469FE6}" type="datetimeFigureOut">
              <a:rPr lang="ru-RU" smtClean="0"/>
              <a:t>18.01.2014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37459-1AA9-4009-BC2C-99EB46C9C09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0E40B-3ECD-43BA-850D-2B0BD7469FE6}" type="datetimeFigureOut">
              <a:rPr lang="ru-RU" smtClean="0"/>
              <a:t>18.01.2014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37459-1AA9-4009-BC2C-99EB46C9C09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C0E40B-3ECD-43BA-850D-2B0BD7469FE6}" type="datetimeFigureOut">
              <a:rPr lang="ru-RU" smtClean="0"/>
              <a:t>18.01.2014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537459-1AA9-4009-BC2C-99EB46C9C090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0"/>
            <a:ext cx="7772400" cy="1065361"/>
          </a:xfrm>
        </p:spPr>
        <p:txBody>
          <a:bodyPr/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Насирэддин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Туси</a:t>
            </a:r>
            <a:endParaRPr lang="ru-RU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355976" y="836712"/>
            <a:ext cx="468153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Monotype Corsiva" pitchFamily="66" charset="0"/>
              </a:rPr>
              <a:t>Насирэддин</a:t>
            </a:r>
            <a:r>
              <a:rPr lang="ru-RU" dirty="0" smtClean="0">
                <a:latin typeface="Monotype Corsiva" pitchFamily="66" charset="0"/>
              </a:rPr>
              <a:t> </a:t>
            </a:r>
            <a:r>
              <a:rPr lang="ru-RU" dirty="0" smtClean="0">
                <a:latin typeface="Monotype Corsiva" pitchFamily="66" charset="0"/>
              </a:rPr>
              <a:t>Туси</a:t>
            </a:r>
            <a:r>
              <a:rPr lang="ru-RU" dirty="0" smtClean="0">
                <a:latin typeface="Monotype Corsiva" pitchFamily="66" charset="0"/>
              </a:rPr>
              <a:t> (1201-1274) - философ, астроном, математик </a:t>
            </a:r>
            <a:r>
              <a:rPr lang="ru-RU" dirty="0">
                <a:latin typeface="Monotype Corsiva" pitchFamily="66" charset="0"/>
              </a:rPr>
              <a:t>и </a:t>
            </a:r>
            <a:r>
              <a:rPr lang="ru-RU" dirty="0" smtClean="0">
                <a:latin typeface="Monotype Corsiva" pitchFamily="66" charset="0"/>
              </a:rPr>
              <a:t>политический деятель Ирана. </a:t>
            </a:r>
          </a:p>
          <a:p>
            <a:pPr>
              <a:buFont typeface="Arial" pitchFamily="34" charset="0"/>
              <a:buChar char="•"/>
            </a:pPr>
            <a:endParaRPr lang="ru-RU" dirty="0">
              <a:latin typeface="Monotype Corsiva" pitchFamily="66" charset="0"/>
            </a:endParaRP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Monotype Corsiva" pitchFamily="66" charset="0"/>
              </a:rPr>
              <a:t>Он считается основоположником науки </a:t>
            </a:r>
            <a:r>
              <a:rPr lang="ru-RU" dirty="0">
                <a:latin typeface="Monotype Corsiva" pitchFamily="66" charset="0"/>
              </a:rPr>
              <a:t>тригонометрии. Б</a:t>
            </a:r>
            <a:r>
              <a:rPr lang="ru-RU" dirty="0" smtClean="0">
                <a:latin typeface="Monotype Corsiva" pitchFamily="66" charset="0"/>
              </a:rPr>
              <a:t>ольшое влияние на  её развитие оказал «Трактат о полном четырехугольнике». Это было первое в мире сочинение, в котором тригонометрия трактовалась как самостоятельная область математики.</a:t>
            </a:r>
            <a:r>
              <a:rPr lang="ru-RU" dirty="0" smtClean="0">
                <a:latin typeface="Monotype Corsiva" pitchFamily="66" charset="0"/>
              </a:rPr>
              <a:t>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Monotype Corsiva" pitchFamily="66" charset="0"/>
              </a:rPr>
              <a:t>Насирэддину</a:t>
            </a:r>
            <a:r>
              <a:rPr lang="ru-RU" dirty="0" smtClean="0">
                <a:latin typeface="Monotype Corsiva" pitchFamily="66" charset="0"/>
              </a:rPr>
              <a:t> </a:t>
            </a:r>
            <a:r>
              <a:rPr lang="ru-RU" dirty="0" smtClean="0">
                <a:latin typeface="Monotype Corsiva" pitchFamily="66" charset="0"/>
              </a:rPr>
              <a:t>Туси</a:t>
            </a:r>
            <a:r>
              <a:rPr lang="ru-RU" dirty="0" smtClean="0">
                <a:latin typeface="Monotype Corsiva" pitchFamily="66" charset="0"/>
              </a:rPr>
              <a:t> принадлежит великая заслуга решения пятого постулата Евклида о том, что две параллельные линии пересекаются в пространстве. 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11266" name="Picture 2" descr="http://img1.liveinternet.ru/images/attach/c/1/55/369/55369768_altus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908720"/>
            <a:ext cx="3024336" cy="39887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5292080" y="4293096"/>
            <a:ext cx="36004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b="0" i="0" dirty="0" smtClean="0">
                <a:solidFill>
                  <a:srgbClr val="000000"/>
                </a:solidFill>
                <a:latin typeface="Monotype Corsiva" pitchFamily="66" charset="0"/>
              </a:rPr>
              <a:t>Особое место среди его  трудов занимает книга «Астрономические таблицы </a:t>
            </a:r>
            <a:r>
              <a:rPr lang="ru-RU" b="0" i="0" dirty="0" smtClean="0">
                <a:solidFill>
                  <a:srgbClr val="000000"/>
                </a:solidFill>
                <a:latin typeface="Monotype Corsiva" pitchFamily="66" charset="0"/>
              </a:rPr>
              <a:t>Эльхана</a:t>
            </a:r>
            <a:r>
              <a:rPr lang="ru-RU" b="0" i="0" dirty="0" smtClean="0">
                <a:solidFill>
                  <a:srgbClr val="000000"/>
                </a:solidFill>
                <a:latin typeface="Monotype Corsiva" pitchFamily="66" charset="0"/>
              </a:rPr>
              <a:t>», содержащая каталог ярких звёзд и обширное предисловие, включающее географические таблицы, а также таблицы синусов и тангенсов, верные, до 5-го десятичного знака.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403648" y="5103674"/>
            <a:ext cx="388843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>
                <a:latin typeface="Monotype Corsiva" pitchFamily="66" charset="0"/>
              </a:rPr>
              <a:t>За </a:t>
            </a:r>
            <a:r>
              <a:rPr lang="ru-RU" dirty="0">
                <a:latin typeface="Monotype Corsiva" pitchFamily="66" charset="0"/>
              </a:rPr>
              <a:t>600 лет до Чарльза Дарвина изложил </a:t>
            </a:r>
            <a:r>
              <a:rPr lang="ru-RU" dirty="0" smtClean="0">
                <a:latin typeface="Monotype Corsiva" pitchFamily="66" charset="0"/>
              </a:rPr>
              <a:t>идею об эволюционном</a:t>
            </a:r>
            <a:r>
              <a:rPr lang="ru-RU" dirty="0">
                <a:latin typeface="Monotype Corsiva" pitchFamily="66" charset="0"/>
              </a:rPr>
              <a:t>  развитии мира, </a:t>
            </a:r>
            <a:r>
              <a:rPr lang="ru-RU" dirty="0" smtClean="0">
                <a:latin typeface="Monotype Corsiva" pitchFamily="66" charset="0"/>
              </a:rPr>
              <a:t>где </a:t>
            </a:r>
            <a:r>
              <a:rPr lang="ru-RU" dirty="0">
                <a:latin typeface="Monotype Corsiva" pitchFamily="66" charset="0"/>
              </a:rPr>
              <a:t>доказывается происхождение живых существ от неживых минералов, а сложных организмов от более простых.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86</Words>
  <Application>Microsoft Office PowerPoint</Application>
  <PresentationFormat>Экран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Насирэддин Туси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Насирэддин Туси</dc:title>
  <dc:creator>Мгер</dc:creator>
  <cp:lastModifiedBy>Мгер</cp:lastModifiedBy>
  <cp:revision>5</cp:revision>
  <dcterms:created xsi:type="dcterms:W3CDTF">2014-01-18T19:06:43Z</dcterms:created>
  <dcterms:modified xsi:type="dcterms:W3CDTF">2014-01-18T19:52:34Z</dcterms:modified>
</cp:coreProperties>
</file>