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0" r:id="rId4"/>
    <p:sldId id="258" r:id="rId5"/>
    <p:sldId id="259" r:id="rId6"/>
    <p:sldId id="262" r:id="rId7"/>
    <p:sldId id="261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87" autoAdjust="0"/>
  </p:normalViewPr>
  <p:slideViewPr>
    <p:cSldViewPr>
      <p:cViewPr>
        <p:scale>
          <a:sx n="73" d="100"/>
          <a:sy n="73" d="100"/>
        </p:scale>
        <p:origin x="-58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01A85-4956-4B0F-B21E-28D7E18346D9}" type="datetimeFigureOut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E1EFF-F3B7-4B52-B13C-3D7C3C3F612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4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A1D6-E278-4BD2-8860-9869B0F5BFD0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15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657D-8B2D-43B6-BF24-2A0E5428FEFB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54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0377-1C6C-4C21-BDB0-7475EB03D391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9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E545B-E9BD-4956-863E-81CFCE0ABA6C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46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743B-D612-4C96-84BE-A68AA3AEF676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14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40A2-32BD-45A0-998C-A9D9A36026A4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58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C4F4-4440-44D2-995B-A2445939F9D9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22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A5D3-A0C5-407F-A8E4-2BBAC751B8D6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54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07D8-610D-43FB-8D15-F0E92CE0EB53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05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3AB3-2E9C-46FE-81BD-6D4FA136518F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5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8ED7-0C8F-403D-B093-FB30F8F476E0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36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02ADE-A0C0-4570-862F-B6AE3FE1408D}" type="datetime1">
              <a:rPr lang="ru-RU" smtClean="0"/>
              <a:pPr/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2E1A2-0225-4041-8B9E-4A15F817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>
              <a:lumMod val="75000"/>
            </a:schemeClr>
          </a:fgClr>
          <a:bgClr>
            <a:schemeClr val="tx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0364" y="188640"/>
            <a:ext cx="7936102" cy="86409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Cambria Math" panose="02040503050406030204" pitchFamily="18" charset="0"/>
              </a:rPr>
              <a:t>Проект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Cambria Math" panose="02040503050406030204" pitchFamily="18" charset="0"/>
              </a:rPr>
              <a:t> “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Cambria Math" panose="02040503050406030204" pitchFamily="18" charset="0"/>
              </a:rPr>
              <a:t> Еда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ea typeface="Cambria Math" panose="02040503050406030204" pitchFamily="18" charset="0"/>
              </a:rPr>
              <a:t>”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660883"/>
            <a:ext cx="4320480" cy="98072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Сергеева Максима 3 класс «Б»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ГБОУ СОШ №657, г. Москва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Учитель: Нехорошева Н.В.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920880" cy="439248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86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lgCheck">
          <a:fgClr>
            <a:srgbClr val="C00000"/>
          </a:fgClr>
          <a:bgClr>
            <a:schemeClr val="accent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Appel [ˈæp.l̩]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5" y="1600200"/>
            <a:ext cx="8208912" cy="499715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97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50"/>
          </a:fgClr>
          <a:bgClr>
            <a:schemeClr val="accent3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Cabbage [ˈ</a:t>
            </a:r>
            <a:r>
              <a:rPr lang="en-US" b="1" smtClean="0">
                <a:solidFill>
                  <a:srgbClr val="00B050"/>
                </a:solidFill>
              </a:rPr>
              <a:t>kæbɪdʒ</a:t>
            </a:r>
            <a:r>
              <a:rPr lang="en-US" b="1" dirty="0" smtClean="0">
                <a:solidFill>
                  <a:srgbClr val="00B050"/>
                </a:solidFill>
              </a:rPr>
              <a:t>]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600200"/>
            <a:ext cx="8208911" cy="499715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13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6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Carrot [ˈkærət]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8280919" cy="518457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12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Corn [kɔːn]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00200"/>
            <a:ext cx="8208912" cy="499715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56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Nut [nʌt]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701006"/>
            <a:ext cx="8208912" cy="489634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11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6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Potato [pəˈteɪtəʊ]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600200"/>
            <a:ext cx="8208912" cy="4997152"/>
          </a:xfrm>
          <a:blipFill>
            <a:blip r:embed="rId4" cstate="print"/>
            <a:tile tx="0" ty="0" sx="100000" sy="100000" flip="none" algn="tl"/>
          </a:blipFill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56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FF0000"/>
          </a:fgClr>
          <a:bgClr>
            <a:schemeClr val="accent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Tomato [təˈmɑːtəʊ]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600200"/>
            <a:ext cx="8208911" cy="499715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82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Источник информации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898776" cy="102979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Картинки взяты из интернета </a:t>
            </a:r>
            <a:r>
              <a:rPr lang="en-US" sz="1800" dirty="0" smtClean="0">
                <a:solidFill>
                  <a:srgbClr val="002060"/>
                </a:solidFill>
              </a:rPr>
              <a:t>http://images.yandex.ru/yandsearch?text=</a:t>
            </a:r>
            <a:r>
              <a:rPr lang="ru-RU" sz="1800" dirty="0" smtClean="0">
                <a:solidFill>
                  <a:srgbClr val="002060"/>
                </a:solidFill>
              </a:rPr>
              <a:t>фрукты овощи орехи &amp; </a:t>
            </a:r>
            <a:r>
              <a:rPr lang="en-US" sz="1800" dirty="0" smtClean="0">
                <a:solidFill>
                  <a:srgbClr val="002060"/>
                </a:solidFill>
              </a:rPr>
              <a:t>fp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1746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708920"/>
            <a:ext cx="3538736" cy="33843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96136" y="1628800"/>
            <a:ext cx="2890664" cy="936103"/>
          </a:xfrm>
        </p:spPr>
        <p:txBody>
          <a:bodyPr/>
          <a:lstStyle/>
          <a:p>
            <a:r>
              <a:rPr lang="ru-RU" sz="1800" dirty="0" smtClean="0"/>
              <a:t>Текст из учебника </a:t>
            </a:r>
            <a:r>
              <a:rPr lang="ru-RU" sz="1800" dirty="0" smtClean="0">
                <a:solidFill>
                  <a:srgbClr val="002060"/>
                </a:solidFill>
              </a:rPr>
              <a:t>                              стр.14  Урок №7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b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292080" y="2708920"/>
            <a:ext cx="3096344" cy="3417242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1A2-0225-4041-8B9E-4A15F817F705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90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“ Еда”</vt:lpstr>
      <vt:lpstr>Appel [ˈæp.l̩]</vt:lpstr>
      <vt:lpstr>Cabbage [ˈkæbɪdʒ]</vt:lpstr>
      <vt:lpstr>Carrot [ˈkærət]</vt:lpstr>
      <vt:lpstr>Corn [kɔːn]</vt:lpstr>
      <vt:lpstr>Nut [nʌt]</vt:lpstr>
      <vt:lpstr>Potato [pəˈteɪtəʊ]</vt:lpstr>
      <vt:lpstr>Tomato [təˈmɑːtəʊ]</vt:lpstr>
      <vt:lpstr>Источник информации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“ Еда”.</dc:title>
  <dc:creator>Администратор</dc:creator>
  <cp:lastModifiedBy>Учитель</cp:lastModifiedBy>
  <cp:revision>20</cp:revision>
  <dcterms:created xsi:type="dcterms:W3CDTF">2014-01-19T09:11:57Z</dcterms:created>
  <dcterms:modified xsi:type="dcterms:W3CDTF">2014-01-30T06:54:33Z</dcterms:modified>
</cp:coreProperties>
</file>