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E12C1DB-C752-4A98-9DAA-64729D9AAA1E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8EA3285-1C14-4C7D-A8D1-D19FE6B7F6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2C1DB-C752-4A98-9DAA-64729D9AAA1E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EA3285-1C14-4C7D-A8D1-D19FE6B7F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2C1DB-C752-4A98-9DAA-64729D9AAA1E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EA3285-1C14-4C7D-A8D1-D19FE6B7F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2C1DB-C752-4A98-9DAA-64729D9AAA1E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EA3285-1C14-4C7D-A8D1-D19FE6B7F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E12C1DB-C752-4A98-9DAA-64729D9AAA1E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8EA3285-1C14-4C7D-A8D1-D19FE6B7F6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2C1DB-C752-4A98-9DAA-64729D9AAA1E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8EA3285-1C14-4C7D-A8D1-D19FE6B7F6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2C1DB-C752-4A98-9DAA-64729D9AAA1E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8EA3285-1C14-4C7D-A8D1-D19FE6B7F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2C1DB-C752-4A98-9DAA-64729D9AAA1E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EA3285-1C14-4C7D-A8D1-D19FE6B7F6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2C1DB-C752-4A98-9DAA-64729D9AAA1E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EA3285-1C14-4C7D-A8D1-D19FE6B7F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E12C1DB-C752-4A98-9DAA-64729D9AAA1E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8EA3285-1C14-4C7D-A8D1-D19FE6B7F6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E12C1DB-C752-4A98-9DAA-64729D9AAA1E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8EA3285-1C14-4C7D-A8D1-D19FE6B7F6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FE12C1DB-C752-4A98-9DAA-64729D9AAA1E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8EA3285-1C14-4C7D-A8D1-D19FE6B7F6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27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Магницкий Леонтий Филиппович (1669-1739)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000108"/>
            <a:ext cx="3008313" cy="5126055"/>
          </a:xfrm>
        </p:spPr>
        <p:txBody>
          <a:bodyPr>
            <a:normAutofit fontScale="25000" lnSpcReduction="20000"/>
          </a:bodyPr>
          <a:lstStyle/>
          <a:p>
            <a:r>
              <a:rPr lang="ru-RU" sz="4800" dirty="0" smtClean="0"/>
              <a:t>Русский математик , педагог, </a:t>
            </a:r>
            <a:r>
              <a:rPr lang="ru-RU" sz="4800" dirty="0"/>
              <a:t>автор первой в России учебного справочника по математике</a:t>
            </a:r>
            <a:r>
              <a:rPr lang="ru-RU" sz="4800" dirty="0" smtClean="0"/>
              <a:t>. </a:t>
            </a:r>
            <a:r>
              <a:rPr lang="ru-RU" sz="4800" dirty="0"/>
              <a:t>В </a:t>
            </a:r>
            <a:r>
              <a:rPr lang="ru-RU" sz="4800" dirty="0" smtClean="0"/>
              <a:t>1703 году</a:t>
            </a:r>
            <a:r>
              <a:rPr lang="ru-RU" sz="4800" dirty="0"/>
              <a:t> Магницкий составил первую в России учебную энциклопедию по математике под заглавием «Арифметика, сиречь наука </a:t>
            </a:r>
            <a:r>
              <a:rPr lang="ru-RU" sz="4800" dirty="0" err="1"/>
              <a:t>числительная</a:t>
            </a:r>
            <a:r>
              <a:rPr lang="ru-RU" sz="4800" dirty="0"/>
              <a:t> с разных диалектов на </a:t>
            </a:r>
            <a:r>
              <a:rPr lang="ru-RU" sz="4800" dirty="0" err="1"/>
              <a:t>славенский</a:t>
            </a:r>
            <a:r>
              <a:rPr lang="ru-RU" sz="4800" dirty="0"/>
              <a:t> </a:t>
            </a:r>
            <a:r>
              <a:rPr lang="ru-RU" sz="4800"/>
              <a:t>язык </a:t>
            </a:r>
            <a:r>
              <a:rPr lang="ru-RU" sz="4800" smtClean="0"/>
              <a:t>переведенная </a:t>
            </a:r>
            <a:r>
              <a:rPr lang="ru-RU" sz="4800" dirty="0"/>
              <a:t>и во едино собрана, и на две книги разделена» тираж 2400 экземпляров. Как учебник эта книга более полувека употреблялась в школах благодаря научно-методическим и литературным достоинствам.</a:t>
            </a:r>
          </a:p>
          <a:p>
            <a:r>
              <a:rPr lang="ru-RU" sz="4800" dirty="0"/>
              <a:t>В </a:t>
            </a:r>
            <a:r>
              <a:rPr lang="ru-RU" sz="4800" dirty="0" smtClean="0"/>
              <a:t>1704 году</a:t>
            </a:r>
            <a:r>
              <a:rPr lang="ru-RU" sz="4800" dirty="0"/>
              <a:t> Магницкому царским указом было пожаловано дворянство. </a:t>
            </a:r>
            <a:r>
              <a:rPr lang="ru-RU" sz="4800" dirty="0" smtClean="0"/>
              <a:t>Пётр </a:t>
            </a:r>
            <a:r>
              <a:rPr lang="en-US" sz="4800" dirty="0" smtClean="0"/>
              <a:t>I</a:t>
            </a:r>
            <a:r>
              <a:rPr lang="ru-RU" sz="4800" dirty="0"/>
              <a:t> был особенно расположен к Леонтию Филипповичу, жаловал его деревнями во Владимирской и Тамбовской губерниях, приказал выстроить ему дом на Лубянке, а за «непрестанные и прилежные в </a:t>
            </a:r>
            <a:r>
              <a:rPr lang="ru-RU" sz="4800" dirty="0" err="1"/>
              <a:t>навигацких</a:t>
            </a:r>
            <a:r>
              <a:rPr lang="ru-RU" sz="4800" dirty="0"/>
              <a:t> школах во учении труды» наградил «саксонским кафтаном» и другой одеждой.</a:t>
            </a:r>
          </a:p>
          <a:p>
            <a:r>
              <a:rPr lang="ru-RU" sz="4800" dirty="0"/>
              <a:t>В </a:t>
            </a:r>
            <a:r>
              <a:rPr lang="ru-RU" sz="4800" dirty="0" smtClean="0"/>
              <a:t>1714 году</a:t>
            </a:r>
            <a:r>
              <a:rPr lang="ru-RU" sz="4800" dirty="0"/>
              <a:t> Магницкому поручен набор учителей для цифирных школ.</a:t>
            </a:r>
          </a:p>
          <a:p>
            <a:r>
              <a:rPr lang="ru-RU" sz="4800" dirty="0"/>
              <a:t>В </a:t>
            </a:r>
            <a:r>
              <a:rPr lang="ru-RU" sz="4800" dirty="0" smtClean="0"/>
              <a:t>1715 году</a:t>
            </a:r>
            <a:r>
              <a:rPr lang="ru-RU" sz="4800" dirty="0"/>
              <a:t> в Петербурге была открыта </a:t>
            </a:r>
            <a:r>
              <a:rPr lang="ru-RU" sz="4800" dirty="0" smtClean="0"/>
              <a:t>Морская академия, </a:t>
            </a:r>
            <a:r>
              <a:rPr lang="ru-RU" sz="4800" dirty="0"/>
              <a:t>куда было перенесено обучение военным наукам, а в московской </a:t>
            </a:r>
            <a:r>
              <a:rPr lang="ru-RU" sz="4800" dirty="0" err="1"/>
              <a:t>Навигатской</a:t>
            </a:r>
            <a:r>
              <a:rPr lang="ru-RU" sz="4800" dirty="0"/>
              <a:t> школе стали учить только арифметике, геометрии и тригонометрии. С этого момента Магницкий становится старшим учителем школы и руководит её учебной частью.</a:t>
            </a:r>
          </a:p>
          <a:p>
            <a:r>
              <a:rPr lang="ru-RU" sz="4800" dirty="0"/>
              <a:t>С </a:t>
            </a:r>
            <a:r>
              <a:rPr lang="ru-RU" sz="4800" dirty="0" smtClean="0"/>
              <a:t>1732 года</a:t>
            </a:r>
            <a:r>
              <a:rPr lang="ru-RU" sz="4800" dirty="0"/>
              <a:t> и до последних дней своей жизни Л. Ф. Магницкий являлся руководителем </a:t>
            </a:r>
            <a:r>
              <a:rPr lang="ru-RU" sz="4800" dirty="0" err="1"/>
              <a:t>Навигацкой</a:t>
            </a:r>
            <a:r>
              <a:rPr lang="ru-RU" sz="4800" dirty="0"/>
              <a:t> школы</a:t>
            </a:r>
            <a:r>
              <a:rPr lang="ru-RU" sz="2800" dirty="0"/>
              <a:t>.</a:t>
            </a:r>
          </a:p>
          <a:p>
            <a:endParaRPr lang="ru-RU" dirty="0"/>
          </a:p>
        </p:txBody>
      </p:sp>
      <p:pic>
        <p:nvPicPr>
          <p:cNvPr id="5" name="Содержимое 4" descr="5_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628" y="1285860"/>
            <a:ext cx="3694758" cy="52393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</TotalTime>
  <Words>21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Литейная</vt:lpstr>
      <vt:lpstr>Магницкий Леонтий Филиппович (1669-1739)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Магницкий Леонтий Филиппович (1669-1739)</dc:title>
  <dc:creator>Luda</dc:creator>
  <cp:lastModifiedBy>Сивалкин</cp:lastModifiedBy>
  <cp:revision>2</cp:revision>
  <dcterms:created xsi:type="dcterms:W3CDTF">2014-01-21T21:04:33Z</dcterms:created>
  <dcterms:modified xsi:type="dcterms:W3CDTF">2014-01-22T18:39:32Z</dcterms:modified>
</cp:coreProperties>
</file>