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792" y="0"/>
            <a:ext cx="9497042" cy="1853248"/>
          </a:xfrm>
        </p:spPr>
        <p:txBody>
          <a:bodyPr/>
          <a:lstStyle/>
          <a:p>
            <a:r>
              <a:rPr lang="ru-RU" sz="4000" dirty="0" err="1" smtClean="0"/>
              <a:t>Евдокс</a:t>
            </a:r>
            <a:r>
              <a:rPr lang="ru-RU" sz="4000" dirty="0" smtClean="0"/>
              <a:t> </a:t>
            </a:r>
            <a:r>
              <a:rPr lang="ru-RU" sz="4000" dirty="0" err="1" smtClean="0"/>
              <a:t>Книдский</a:t>
            </a:r>
            <a:r>
              <a:rPr lang="ru-RU" sz="4000" dirty="0"/>
              <a:t> 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408 г. </a:t>
            </a:r>
            <a:r>
              <a:rPr lang="ru-RU" sz="4000" dirty="0"/>
              <a:t>д</a:t>
            </a:r>
            <a:r>
              <a:rPr lang="ru-RU" sz="4000" dirty="0" smtClean="0"/>
              <a:t>о н.э. – 347 г. до н.э. 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378040"/>
            <a:ext cx="8152327" cy="4870360"/>
          </a:xfrm>
        </p:spPr>
        <p:txBody>
          <a:bodyPr/>
          <a:lstStyle/>
          <a:p>
            <a:r>
              <a:rPr lang="ru-RU" sz="1800" dirty="0" err="1" smtClean="0"/>
              <a:t>Евдокс</a:t>
            </a:r>
            <a:r>
              <a:rPr lang="ru-RU" sz="1800" dirty="0" smtClean="0"/>
              <a:t> </a:t>
            </a:r>
            <a:r>
              <a:rPr lang="ru-RU" sz="1800" dirty="0" err="1"/>
              <a:t>Книдский</a:t>
            </a:r>
            <a:r>
              <a:rPr lang="ru-RU" sz="1800" dirty="0"/>
              <a:t> был греческим философом, астрономом, математиком и врачом, учеником Платона. Ни одна из его работ на сохранилась до наших дней, все ссылки, с которыми мы имеем дело, из вторичных источников. </a:t>
            </a:r>
            <a:r>
              <a:rPr lang="ru-RU" sz="1800" dirty="0" err="1"/>
              <a:t>Евдокс</a:t>
            </a:r>
            <a:r>
              <a:rPr lang="ru-RU" sz="1800" dirty="0"/>
              <a:t> родился в </a:t>
            </a:r>
            <a:r>
              <a:rPr lang="ru-RU" sz="1800" dirty="0" err="1"/>
              <a:t>Книде</a:t>
            </a:r>
            <a:r>
              <a:rPr lang="ru-RU" sz="1800" dirty="0"/>
              <a:t> (в настоящее время эта территория принадлежит Турции), около 400 г. до н.э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Основными достижениями в области математики являются работы по теории отношений и вычислению площадей и объемов методом исчерпывания, а также кривая, введенная </a:t>
            </a:r>
            <a:r>
              <a:rPr lang="ru-RU" sz="1800" dirty="0" err="1"/>
              <a:t>Евдоксом</a:t>
            </a:r>
            <a:r>
              <a:rPr lang="ru-RU" sz="1800" dirty="0"/>
              <a:t>, </a:t>
            </a:r>
            <a:r>
              <a:rPr lang="ru-RU" sz="1800" dirty="0" err="1"/>
              <a:t>гиппопеда</a:t>
            </a:r>
            <a:r>
              <a:rPr lang="ru-RU" sz="1800" dirty="0"/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327" y="2105516"/>
            <a:ext cx="3812146" cy="46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31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88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Ион</vt:lpstr>
      <vt:lpstr>Евдокс Книдский   408 г. до н.э. – 347 г. до н.э.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Евдокс Книдский   408 г. до н.э. – 347 г. до н.э.</dc:title>
  <dc:creator>Феня Гандилян</dc:creator>
  <cp:lastModifiedBy>Феня Гандилян</cp:lastModifiedBy>
  <cp:revision>3</cp:revision>
  <dcterms:created xsi:type="dcterms:W3CDTF">2014-01-20T18:23:42Z</dcterms:created>
  <dcterms:modified xsi:type="dcterms:W3CDTF">2014-01-20T18:46:59Z</dcterms:modified>
</cp:coreProperties>
</file>