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dekatop.com/archives/5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064334" cy="17859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ПРИЗЕНТАЦИЯ ПО 6 САМЫХ 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5635574" cy="1672794"/>
          </a:xfrm>
        </p:spPr>
        <p:txBody>
          <a:bodyPr/>
          <a:lstStyle/>
          <a:p>
            <a:r>
              <a:rPr lang="ru-RU" dirty="0" err="1" smtClean="0"/>
              <a:t>Презинтация</a:t>
            </a:r>
            <a:r>
              <a:rPr lang="ru-RU" dirty="0" smtClean="0"/>
              <a:t> </a:t>
            </a:r>
            <a:r>
              <a:rPr lang="ru-RU" dirty="0" smtClean="0"/>
              <a:t>9 класса 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2143116"/>
            <a:ext cx="61436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  БОЛЬШИМ ГЭС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143380"/>
            <a:ext cx="8572560" cy="2000264"/>
          </a:xfrm>
        </p:spPr>
        <p:txBody>
          <a:bodyPr>
            <a:normAutofit fontScale="90000"/>
          </a:bodyPr>
          <a:lstStyle/>
          <a:p>
            <a:r>
              <a:rPr lang="ru-RU" sz="1200" dirty="0" smtClean="0"/>
              <a:t>Гидроэлектростанция (ГЭС) – электростанция, вырабатывающая энергию за счет падающей воды, сооружается обычно на </a:t>
            </a:r>
            <a:r>
              <a:rPr lang="ru-RU" sz="1200" dirty="0" smtClean="0">
                <a:hlinkClick r:id="rId2" tooltip="Самая большая река в мире"/>
              </a:rPr>
              <a:t>самых больших реках</a:t>
            </a:r>
            <a:r>
              <a:rPr lang="ru-RU" sz="1200" dirty="0" smtClean="0"/>
              <a:t>, перегораживаемой плотиной.</a:t>
            </a:r>
            <a:br>
              <a:rPr lang="ru-RU" sz="1200" dirty="0" smtClean="0"/>
            </a:br>
            <a:r>
              <a:rPr lang="ru-RU" sz="1200" dirty="0" smtClean="0"/>
              <a:t>ГЭС различают по </a:t>
            </a:r>
            <a:r>
              <a:rPr lang="ru-RU" sz="1200" dirty="0" err="1" smtClean="0"/>
              <a:t>напорности</a:t>
            </a:r>
            <a:r>
              <a:rPr lang="ru-RU" sz="1200" dirty="0" smtClean="0"/>
              <a:t> – высоконапорные, средненапорные, низконапорные и по мощности – мощные, средние, малые гидроэлектростанции.</a:t>
            </a:r>
            <a:br>
              <a:rPr lang="ru-RU" sz="1200" dirty="0" smtClean="0"/>
            </a:br>
            <a:r>
              <a:rPr lang="ru-RU" sz="1200" dirty="0" smtClean="0"/>
              <a:t>Также ГЭС можно разделить по принципу использования ресурсов – русловые, плотинные, деривационные, гидроаккумулирующие а также приливные.</a:t>
            </a:r>
            <a:br>
              <a:rPr lang="ru-RU" sz="1200" dirty="0" smtClean="0"/>
            </a:br>
            <a:r>
              <a:rPr lang="ru-RU" sz="1200" dirty="0" smtClean="0"/>
              <a:t>Самые большие гидроэлектростанции находятся не в России, в первую пятерку входят ГЭС Китая, Бразилии (2), Венесуэлы, Канады. В России самые большие ГЭС расположены на реках Енисей и Ангара, на последней существует целый Ангарский каскад из 7 ГЭС, общей мощностью 12 017,4 МВт.</a:t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4" name="Содержимое 3" descr="Красноярская гидроэлектростанция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57224" y="500042"/>
            <a:ext cx="7215238" cy="38989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72008"/>
            <a:ext cx="8183880" cy="1785950"/>
          </a:xfrm>
        </p:spPr>
        <p:txBody>
          <a:bodyPr>
            <a:normAutofit fontScale="90000"/>
          </a:bodyPr>
          <a:lstStyle/>
          <a:p>
            <a:r>
              <a:rPr lang="ru-RU" sz="1100" dirty="0" smtClean="0"/>
              <a:t>6. Саяно-Шушенская гидроэлектростанция им. П. С. </a:t>
            </a:r>
            <a:r>
              <a:rPr lang="ru-RU" sz="1100" dirty="0" err="1" smtClean="0"/>
              <a:t>Непорожнего</a:t>
            </a:r>
            <a:r>
              <a:rPr lang="ru-RU" sz="1100" dirty="0" smtClean="0"/>
              <a:t> — самая мощная электростанция России, шестая по мощности гидроэлектростанция в мире 6,40 ГВт, после аварии в 2009 году работает с мощностью 1,28 ГВт. Расположена на реке Енисей, в посёлке </a:t>
            </a:r>
            <a:r>
              <a:rPr lang="ru-RU" sz="1100" dirty="0" err="1" smtClean="0"/>
              <a:t>Черёмушки</a:t>
            </a:r>
            <a:r>
              <a:rPr lang="ru-RU" sz="1100" dirty="0" smtClean="0"/>
              <a:t> (Хакасия), возле Саяногорска.</a:t>
            </a:r>
            <a:br>
              <a:rPr lang="ru-RU" sz="1100" dirty="0" smtClean="0"/>
            </a:br>
            <a:r>
              <a:rPr lang="ru-RU" sz="1100" dirty="0" smtClean="0"/>
              <a:t>Саяно-Шушенская гидроэлектростанция строилась 18 лет, строительство начато в 1970 году и закончено в 1988 году.</a:t>
            </a:r>
            <a:br>
              <a:rPr lang="ru-RU" sz="1100" dirty="0" smtClean="0"/>
            </a:br>
            <a:r>
              <a:rPr lang="ru-RU" sz="1100" dirty="0" smtClean="0"/>
              <a:t>Интересные факты:</a:t>
            </a:r>
            <a:br>
              <a:rPr lang="ru-RU" sz="1100" dirty="0" smtClean="0"/>
            </a:br>
            <a:r>
              <a:rPr lang="ru-RU" sz="1100" dirty="0" smtClean="0"/>
              <a:t>- 75% вырабатываемой энергии потребляет </a:t>
            </a:r>
            <a:r>
              <a:rPr lang="ru-RU" sz="1100" dirty="0" err="1" smtClean="0"/>
              <a:t>Саяногорский</a:t>
            </a:r>
            <a:r>
              <a:rPr lang="ru-RU" sz="1100" dirty="0" smtClean="0"/>
              <a:t> алюминиевый завод.</a:t>
            </a:r>
            <a:br>
              <a:rPr lang="ru-RU" sz="1100" dirty="0" smtClean="0"/>
            </a:br>
            <a:r>
              <a:rPr lang="ru-RU" sz="1100" dirty="0" smtClean="0"/>
              <a:t>- Уложенного при строительстве плотины бетона хватило бы на постройку автострады от Санкт-Петербурга до Владивостока.</a:t>
            </a:r>
            <a:br>
              <a:rPr lang="ru-RU" sz="1100" dirty="0" smtClean="0"/>
            </a:br>
            <a:r>
              <a:rPr lang="ru-RU" sz="1100" dirty="0" smtClean="0"/>
              <a:t/>
            </a:r>
            <a:br>
              <a:rPr lang="ru-RU" sz="1100" dirty="0" smtClean="0"/>
            </a:br>
            <a:endParaRPr lang="ru-RU" sz="1100" dirty="0"/>
          </a:p>
        </p:txBody>
      </p:sp>
      <p:pic>
        <p:nvPicPr>
          <p:cNvPr id="4" name="Содержимое 3" descr="Саяно-Шушенская гидроэлектростанция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00100" y="571480"/>
            <a:ext cx="6715171" cy="3857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857760"/>
            <a:ext cx="8183880" cy="1177280"/>
          </a:xfrm>
        </p:spPr>
        <p:txBody>
          <a:bodyPr>
            <a:normAutofit/>
          </a:bodyPr>
          <a:lstStyle/>
          <a:p>
            <a:r>
              <a:rPr lang="ru-RU" sz="1100" dirty="0" smtClean="0"/>
              <a:t>5. </a:t>
            </a:r>
            <a:r>
              <a:rPr lang="ru-RU" sz="1100" dirty="0" err="1" smtClean="0"/>
              <a:t>Тукуруйская</a:t>
            </a:r>
            <a:r>
              <a:rPr lang="ru-RU" sz="1100" dirty="0" smtClean="0"/>
              <a:t> ГЭС — гидроэлектростанция на реке </a:t>
            </a:r>
            <a:r>
              <a:rPr lang="ru-RU" sz="1100" dirty="0" err="1" smtClean="0"/>
              <a:t>Токантинс</a:t>
            </a:r>
            <a:r>
              <a:rPr lang="ru-RU" sz="1100" dirty="0" smtClean="0"/>
              <a:t>, расположенная в графстве </a:t>
            </a:r>
            <a:r>
              <a:rPr lang="ru-RU" sz="1100" dirty="0" err="1" smtClean="0"/>
              <a:t>Тукуруи</a:t>
            </a:r>
            <a:r>
              <a:rPr lang="ru-RU" sz="1100" dirty="0" smtClean="0"/>
              <a:t>, штат </a:t>
            </a:r>
            <a:r>
              <a:rPr lang="ru-RU" sz="1100" dirty="0" err="1" smtClean="0"/>
              <a:t>Токантинс</a:t>
            </a:r>
            <a:r>
              <a:rPr lang="ru-RU" sz="1100" dirty="0" smtClean="0"/>
              <a:t>, Бразилия. Мощность 8,30 ГВт, несмотря на большую мощность по сравнению с ГЭС </a:t>
            </a:r>
            <a:r>
              <a:rPr lang="ru-RU" sz="1100" dirty="0" err="1" smtClean="0"/>
              <a:t>Черчилл-Фолс</a:t>
            </a:r>
            <a:r>
              <a:rPr lang="ru-RU" sz="1100" dirty="0" smtClean="0"/>
              <a:t>, </a:t>
            </a:r>
            <a:r>
              <a:rPr lang="ru-RU" sz="1100" dirty="0" err="1" smtClean="0"/>
              <a:t>Тукуруйская</a:t>
            </a:r>
            <a:r>
              <a:rPr lang="ru-RU" sz="1100" dirty="0" smtClean="0"/>
              <a:t> ГЭС вырабатывает 21 млрд. </a:t>
            </a:r>
            <a:r>
              <a:rPr lang="ru-RU" sz="1100" dirty="0" err="1" smtClean="0"/>
              <a:t>квт</a:t>
            </a:r>
            <a:r>
              <a:rPr lang="ru-RU" sz="1100" dirty="0" smtClean="0"/>
              <a:t>/час против 35.</a:t>
            </a:r>
            <a:br>
              <a:rPr lang="ru-RU" sz="1100" dirty="0" smtClean="0"/>
            </a:br>
            <a:r>
              <a:rPr lang="ru-RU" sz="1100" dirty="0" smtClean="0"/>
              <a:t>Во время строительства ГЭС в зону затопления попал город </a:t>
            </a:r>
            <a:r>
              <a:rPr lang="ru-RU" sz="1100" dirty="0" err="1" smtClean="0"/>
              <a:t>Тукуруи</a:t>
            </a:r>
            <a:r>
              <a:rPr lang="ru-RU" sz="1100" dirty="0" smtClean="0"/>
              <a:t>, в честь этого города и получила свое название электростанция. Сейчас город с таким же названием отстроен ниже по течению реки </a:t>
            </a:r>
            <a:r>
              <a:rPr lang="ru-RU" sz="1100" dirty="0" err="1" smtClean="0"/>
              <a:t>Токантинс</a:t>
            </a:r>
            <a:r>
              <a:rPr lang="ru-RU" sz="1100" dirty="0" smtClean="0"/>
              <a:t>.</a:t>
            </a:r>
            <a:endParaRPr lang="ru-RU" sz="1100" dirty="0"/>
          </a:p>
        </p:txBody>
      </p:sp>
      <p:pic>
        <p:nvPicPr>
          <p:cNvPr id="4" name="Содержимое 3" descr="Тукуруйская ГЭС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00100" y="530225"/>
            <a:ext cx="7072362" cy="418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214950"/>
            <a:ext cx="8183880" cy="1285884"/>
          </a:xfrm>
        </p:spPr>
        <p:txBody>
          <a:bodyPr>
            <a:normAutofit/>
          </a:bodyPr>
          <a:lstStyle/>
          <a:p>
            <a:r>
              <a:rPr lang="ru-RU" sz="1100" dirty="0" smtClean="0"/>
              <a:t>4. </a:t>
            </a:r>
            <a:r>
              <a:rPr lang="ru-RU" sz="1100" dirty="0" err="1" smtClean="0"/>
              <a:t>Черчилл-Фолс</a:t>
            </a:r>
            <a:r>
              <a:rPr lang="ru-RU" sz="1100" dirty="0" smtClean="0"/>
              <a:t> — деривационная ГЭС на реке </a:t>
            </a:r>
            <a:r>
              <a:rPr lang="ru-RU" sz="1100" dirty="0" err="1" smtClean="0"/>
              <a:t>Черчилл</a:t>
            </a:r>
            <a:r>
              <a:rPr lang="ru-RU" sz="1100" dirty="0" smtClean="0"/>
              <a:t> в провинции Канады Ньюфаундленд и Лабрадор,</a:t>
            </a:r>
            <a:br>
              <a:rPr lang="ru-RU" sz="1100" dirty="0" smtClean="0"/>
            </a:br>
            <a:r>
              <a:rPr lang="ru-RU" sz="1100" dirty="0" smtClean="0"/>
              <a:t>часть проектируемого каскада ГЭС на реке. Мощность 5,43 ГВт.</a:t>
            </a:r>
            <a:br>
              <a:rPr lang="ru-RU" sz="1100" dirty="0" smtClean="0"/>
            </a:br>
            <a:r>
              <a:rPr lang="ru-RU" sz="1100" dirty="0" smtClean="0"/>
              <a:t>Гидроэлектростанция сооружена на месте водопада </a:t>
            </a:r>
            <a:r>
              <a:rPr lang="ru-RU" sz="1100" dirty="0" err="1" smtClean="0"/>
              <a:t>Черчилл</a:t>
            </a:r>
            <a:r>
              <a:rPr lang="ru-RU" sz="1100" dirty="0" smtClean="0"/>
              <a:t> высотой 75 м. После увода реки в сторону водопад не существует большую часть года.</a:t>
            </a:r>
            <a:br>
              <a:rPr lang="ru-RU" sz="1100" dirty="0" smtClean="0"/>
            </a:br>
            <a:r>
              <a:rPr lang="ru-RU" sz="1050" dirty="0" smtClean="0"/>
              <a:t>, водопад и ГЭС названы в честь британского премьер-министра У. Черчилля.</a:t>
            </a:r>
            <a:endParaRPr lang="ru-RU" sz="1100" dirty="0"/>
          </a:p>
        </p:txBody>
      </p:sp>
      <p:pic>
        <p:nvPicPr>
          <p:cNvPr id="4" name="Содержимое 3" descr="Черчилл-Фолс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714480" y="571480"/>
            <a:ext cx="4873385" cy="47863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945850"/>
          </a:xfrm>
        </p:spPr>
        <p:txBody>
          <a:bodyPr>
            <a:normAutofit fontScale="90000"/>
          </a:bodyPr>
          <a:lstStyle/>
          <a:p>
            <a:r>
              <a:rPr lang="ru-RU" sz="1100" dirty="0" smtClean="0"/>
              <a:t>3. ГЭС имени </a:t>
            </a:r>
            <a:r>
              <a:rPr lang="ru-RU" sz="1100" dirty="0" err="1" smtClean="0"/>
              <a:t>Симона</a:t>
            </a:r>
            <a:r>
              <a:rPr lang="ru-RU" sz="1100" dirty="0" smtClean="0"/>
              <a:t> Боливара или “</a:t>
            </a:r>
            <a:r>
              <a:rPr lang="ru-RU" sz="1100" dirty="0" err="1" smtClean="0"/>
              <a:t>Гури</a:t>
            </a:r>
            <a:r>
              <a:rPr lang="ru-RU" sz="1100" dirty="0" smtClean="0"/>
              <a:t>” — крупная ГЭС в Венесуэле в штате Боливар на реке </a:t>
            </a:r>
            <a:r>
              <a:rPr lang="ru-RU" sz="1100" dirty="0" err="1" smtClean="0"/>
              <a:t>Карони</a:t>
            </a:r>
            <a:r>
              <a:rPr lang="ru-RU" sz="1100" dirty="0" smtClean="0"/>
              <a:t> в 100 км перед слиянием с Ориноко. Мощность 10,30 ГВт</a:t>
            </a:r>
            <a:br>
              <a:rPr lang="ru-RU" sz="1100" dirty="0" smtClean="0"/>
            </a:br>
            <a:r>
              <a:rPr lang="ru-RU" sz="1100" dirty="0" smtClean="0"/>
              <a:t>Строительство начато аж в далеком 1963 году. В 2000-х проводилась реконструкция. Интересный факт – стены машинного зала ГЭС украшены венесуэльским художником Карлос </a:t>
            </a:r>
            <a:r>
              <a:rPr lang="ru-RU" sz="1100" dirty="0" err="1" smtClean="0"/>
              <a:t>Круз-Диез</a:t>
            </a:r>
            <a:r>
              <a:rPr lang="ru-RU" sz="1100" dirty="0" smtClean="0"/>
              <a:t>, в СНГ такого не принято, хотя это наверняка смягчает </a:t>
            </a:r>
            <a:r>
              <a:rPr lang="ru-RU" sz="1100" dirty="0" err="1" smtClean="0"/>
              <a:t>психологическуб</a:t>
            </a:r>
            <a:r>
              <a:rPr lang="ru-RU" sz="1100" dirty="0" smtClean="0"/>
              <a:t> нагрузку на работников.</a:t>
            </a:r>
            <a:endParaRPr lang="ru-RU" sz="1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ГЭС имени Симона Боливара или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57224" y="642918"/>
            <a:ext cx="7429552" cy="44291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945850"/>
          </a:xfrm>
        </p:spPr>
        <p:txBody>
          <a:bodyPr>
            <a:normAutofit/>
          </a:bodyPr>
          <a:lstStyle/>
          <a:p>
            <a:r>
              <a:rPr lang="ru-RU" sz="1100" dirty="0" smtClean="0"/>
              <a:t>2. </a:t>
            </a:r>
            <a:r>
              <a:rPr lang="ru-RU" sz="1100" dirty="0" err="1" smtClean="0"/>
              <a:t>Итайпу</a:t>
            </a:r>
            <a:r>
              <a:rPr lang="ru-RU" sz="1100" dirty="0" smtClean="0"/>
              <a:t> — крупная ГЭС на реке Парана, в 20-ти км от г. </a:t>
            </a:r>
            <a:r>
              <a:rPr lang="ru-RU" sz="1100" dirty="0" err="1" smtClean="0"/>
              <a:t>Фос-ду-Игуасу</a:t>
            </a:r>
            <a:r>
              <a:rPr lang="ru-RU" sz="1100" dirty="0" smtClean="0"/>
              <a:t> в Бразилии. Мощность 14ГВт.</a:t>
            </a:r>
            <a:br>
              <a:rPr lang="ru-RU" sz="1100" dirty="0" smtClean="0"/>
            </a:br>
            <a:r>
              <a:rPr lang="ru-RU" sz="1100" dirty="0" smtClean="0"/>
              <a:t>Силовое оборудование станции состоит из 20 гидроагрегатов мощностью по 700 МВт, по причине превышения расчётного напора, мощность генераторов достигает 750 МВт в течение более чем половины времени работы.</a:t>
            </a:r>
            <a:endParaRPr lang="ru-RU" sz="1100" dirty="0"/>
          </a:p>
        </p:txBody>
      </p:sp>
      <p:pic>
        <p:nvPicPr>
          <p:cNvPr id="4" name="Содержимое 3" descr="Итайпу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14348" y="530225"/>
            <a:ext cx="7572427" cy="43989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857760"/>
            <a:ext cx="8183880" cy="1071570"/>
          </a:xfrm>
        </p:spPr>
        <p:txBody>
          <a:bodyPr>
            <a:normAutofit/>
          </a:bodyPr>
          <a:lstStyle/>
          <a:p>
            <a:r>
              <a:rPr lang="ru-RU" sz="1100" dirty="0" smtClean="0"/>
              <a:t>1. Три ущелья — строящаяся ГЭС в Китае на реке Янцзы, самая большая гидроэлектростанция в мире. Мощность 22,40 ГВт</a:t>
            </a:r>
            <a:br>
              <a:rPr lang="ru-RU" sz="1100" dirty="0" smtClean="0"/>
            </a:br>
            <a:r>
              <a:rPr lang="ru-RU" sz="1100" dirty="0" smtClean="0"/>
              <a:t>Расположена близ г. </a:t>
            </a:r>
            <a:r>
              <a:rPr lang="ru-RU" sz="1100" dirty="0" err="1" smtClean="0"/>
              <a:t>Саньдоупин</a:t>
            </a:r>
            <a:r>
              <a:rPr lang="ru-RU" sz="1100" dirty="0" smtClean="0"/>
              <a:t> в городском округе Ичан провинции </a:t>
            </a:r>
            <a:r>
              <a:rPr lang="ru-RU" sz="1100" dirty="0" err="1" smtClean="0"/>
              <a:t>Хубэй</a:t>
            </a:r>
            <a:r>
              <a:rPr lang="ru-RU" sz="1100" dirty="0" smtClean="0"/>
              <a:t>. Китай продолжает коммунистическую традицию гигантских строек, сооружая самую большую ГЭС в мире. И кто еще скажет глядя на Китай, что коммунистическая модель управления неэффективна.</a:t>
            </a:r>
            <a:endParaRPr lang="ru-RU" sz="1100" dirty="0"/>
          </a:p>
        </p:txBody>
      </p:sp>
      <p:pic>
        <p:nvPicPr>
          <p:cNvPr id="4" name="Содержимое 3" descr="Три ущелья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71472" y="530225"/>
            <a:ext cx="7929618" cy="44704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98</TotalTime>
  <Words>63</Words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ПРИЗЕНТАЦИЯ ПО 6 САМЫХ  </vt:lpstr>
      <vt:lpstr>Гидроэлектростанция (ГЭС) – электростанция, вырабатывающая энергию за счет падающей воды, сооружается обычно на самых больших реках, перегораживаемой плотиной. ГЭС различают по напорности – высоконапорные, средненапорные, низконапорные и по мощности – мощные, средние, малые гидроэлектростанции. Также ГЭС можно разделить по принципу использования ресурсов – русловые, плотинные, деривационные, гидроаккумулирующие а также приливные. Самые большие гидроэлектростанции находятся не в России, в первую пятерку входят ГЭС Китая, Бразилии (2), Венесуэлы, Канады. В России самые большие ГЭС расположены на реках Енисей и Ангара, на последней существует целый Ангарский каскад из 7 ГЭС, общей мощностью 12 017,4 МВт. </vt:lpstr>
      <vt:lpstr>6. Саяно-Шушенская гидроэлектростанция им. П. С. Непорожнего — самая мощная электростанция России, шестая по мощности гидроэлектростанция в мире 6,40 ГВт, после аварии в 2009 году работает с мощностью 1,28 ГВт. Расположена на реке Енисей, в посёлке Черёмушки (Хакасия), возле Саяногорска. Саяно-Шушенская гидроэлектростанция строилась 18 лет, строительство начато в 1970 году и закончено в 1988 году. Интересные факты: - 75% вырабатываемой энергии потребляет Саяногорский алюминиевый завод. - Уложенного при строительстве плотины бетона хватило бы на постройку автострады от Санкт-Петербурга до Владивостока.  </vt:lpstr>
      <vt:lpstr>5. Тукуруйская ГЭС — гидроэлектростанция на реке Токантинс, расположенная в графстве Тукуруи, штат Токантинс, Бразилия. Мощность 8,30 ГВт, несмотря на большую мощность по сравнению с ГЭС Черчилл-Фолс, Тукуруйская ГЭС вырабатывает 21 млрд. квт/час против 35. Во время строительства ГЭС в зону затопления попал город Тукуруи, в честь этого города и получила свое название электростанция. Сейчас город с таким же названием отстроен ниже по течению реки Токантинс.</vt:lpstr>
      <vt:lpstr>4. Черчилл-Фолс — деривационная ГЭС на реке Черчилл в провинции Канады Ньюфаундленд и Лабрадор, часть проектируемого каскада ГЭС на реке. Мощность 5,43 ГВт. Гидроэлектростанция сооружена на месте водопада Черчилл высотой 75 м. После увода реки в сторону водопад не существует большую часть года. , водопад и ГЭС названы в честь британского премьер-министра У. Черчилля.</vt:lpstr>
      <vt:lpstr>3. ГЭС имени Симона Боливара или “Гури” — крупная ГЭС в Венесуэле в штате Боливар на реке Карони в 100 км перед слиянием с Ориноко. Мощность 10,30 ГВт Строительство начато аж в далеком 1963 году. В 2000-х проводилась реконструкция. Интересный факт – стены машинного зала ГЭС украшены венесуэльским художником Карлос Круз-Диез, в СНГ такого не принято, хотя это наверняка смягчает психологическуб нагрузку на работников.</vt:lpstr>
      <vt:lpstr>2. Итайпу — крупная ГЭС на реке Парана, в 20-ти км от г. Фос-ду-Игуасу в Бразилии. Мощность 14ГВт. Силовое оборудование станции состоит из 20 гидроагрегатов мощностью по 700 МВт, по причине превышения расчётного напора, мощность генераторов достигает 750 МВт в течение более чем половины времени работы.</vt:lpstr>
      <vt:lpstr>1. Три ущелья — строящаяся ГЭС в Китае на реке Янцзы, самая большая гидроэлектростанция в мире. Мощность 22,40 ГВт Расположена близ г. Саньдоупин в городском округе Ичан провинции Хубэй. Китай продолжает коммунистическую традицию гигантских строек, сооружая самую большую ГЭС в мире. И кто еще скажет глядя на Китай, что коммунистическая модель управления неэффективна.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Надежда</cp:lastModifiedBy>
  <cp:revision>4</cp:revision>
  <dcterms:created xsi:type="dcterms:W3CDTF">2013-12-03T15:50:31Z</dcterms:created>
  <dcterms:modified xsi:type="dcterms:W3CDTF">2014-01-30T15:20:39Z</dcterms:modified>
</cp:coreProperties>
</file>