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Спиши. Замени одним словом</a:t>
            </a:r>
            <a:r>
              <a:rPr lang="ru-RU" i="1" dirty="0" smtClean="0">
                <a:solidFill>
                  <a:srgbClr val="C00000"/>
                </a:solidFill>
              </a:rPr>
              <a:t>.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Холодное </a:t>
            </a:r>
            <a:r>
              <a:rPr lang="ru-RU" dirty="0" smtClean="0"/>
              <a:t>время года – …</a:t>
            </a:r>
          </a:p>
          <a:p>
            <a:r>
              <a:rPr lang="ru-RU" dirty="0" smtClean="0"/>
              <a:t>Капельки влаги на траве – …</a:t>
            </a:r>
          </a:p>
          <a:p>
            <a:r>
              <a:rPr lang="ru-RU" dirty="0" smtClean="0"/>
              <a:t>Ночная птица – …</a:t>
            </a:r>
          </a:p>
          <a:p>
            <a:r>
              <a:rPr lang="ru-RU" dirty="0" smtClean="0"/>
              <a:t>Домик крота –…</a:t>
            </a:r>
          </a:p>
          <a:p>
            <a:r>
              <a:rPr lang="ru-RU" dirty="0" smtClean="0"/>
              <a:t>Мальчик, который учится в школе – …</a:t>
            </a:r>
          </a:p>
          <a:p>
            <a:endParaRPr lang="ru-RU" dirty="0"/>
          </a:p>
        </p:txBody>
      </p:sp>
      <p:pic>
        <p:nvPicPr>
          <p:cNvPr id="2050" name="Picture 2" descr="http://vavilon-l.com.ua/published/publicdata/XXX/attachments/SC/products_pictures/%D0%BF%D0%BE%D0%BB%D1%8C%D1%8C%D1%891d7_en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068960"/>
            <a:ext cx="2302916" cy="1728192"/>
          </a:xfrm>
          <a:prstGeom prst="rect">
            <a:avLst/>
          </a:prstGeom>
          <a:noFill/>
        </p:spPr>
      </p:pic>
      <p:pic>
        <p:nvPicPr>
          <p:cNvPr id="7" name="Picture 4" descr="http://static4.depositphotos.com/1000792/326/v/450/dep_3268412-Wise-Owl-Cart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140969"/>
            <a:ext cx="1237868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302433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 </a:t>
            </a:r>
            <a:r>
              <a:rPr lang="ru-RU" sz="2800" b="1" i="1" dirty="0" smtClean="0">
                <a:solidFill>
                  <a:srgbClr val="002060"/>
                </a:solidFill>
              </a:rPr>
              <a:t>данным словам подобрать однокоренные слова с безударным гласным в корне, являющиеся другой частью речи.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Корм </a:t>
            </a:r>
            <a:r>
              <a:rPr lang="ru-RU" dirty="0" smtClean="0"/>
              <a:t>– … (глагол) (что делать?)</a:t>
            </a:r>
          </a:p>
          <a:p>
            <a:r>
              <a:rPr lang="ru-RU" dirty="0" smtClean="0"/>
              <a:t>Ночь – … (имя прилагательное) (какая?)</a:t>
            </a:r>
          </a:p>
          <a:p>
            <a:r>
              <a:rPr lang="ru-RU" dirty="0" smtClean="0"/>
              <a:t>Скрип – … (глагол) (что делают?)</a:t>
            </a:r>
          </a:p>
          <a:p>
            <a:r>
              <a:rPr lang="ru-RU" dirty="0" smtClean="0"/>
              <a:t>След – … (глагол) (что делает?)</a:t>
            </a:r>
          </a:p>
          <a:p>
            <a:r>
              <a:rPr lang="ru-RU" dirty="0" smtClean="0"/>
              <a:t>Косит – … (имя существительное) (что?)</a:t>
            </a:r>
          </a:p>
          <a:p>
            <a:r>
              <a:rPr lang="ru-RU" dirty="0" smtClean="0"/>
              <a:t>Горы – … (имя прилагательное) (какие?)</a:t>
            </a:r>
          </a:p>
          <a:p>
            <a:r>
              <a:rPr lang="ru-RU" dirty="0" smtClean="0"/>
              <a:t>Шалость – … (глагол) (что делал?)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 </a:t>
            </a:r>
            <a:r>
              <a:rPr lang="ru-RU" sz="4300" dirty="0" smtClean="0">
                <a:solidFill>
                  <a:srgbClr val="0070C0"/>
                </a:solidFill>
              </a:rPr>
              <a:t>У меня есть тётя Соня,</a:t>
            </a:r>
          </a:p>
          <a:p>
            <a:pPr>
              <a:buNone/>
            </a:pPr>
            <a:r>
              <a:rPr lang="ru-RU" sz="4300" dirty="0" smtClean="0">
                <a:solidFill>
                  <a:srgbClr val="0070C0"/>
                </a:solidFill>
              </a:rPr>
              <a:t>У меня есть дядя Лёня.</a:t>
            </a:r>
          </a:p>
          <a:p>
            <a:pPr>
              <a:buNone/>
            </a:pPr>
            <a:r>
              <a:rPr lang="ru-RU" sz="4300" dirty="0" smtClean="0">
                <a:solidFill>
                  <a:srgbClr val="0070C0"/>
                </a:solidFill>
              </a:rPr>
              <a:t>Спать не любит тётя Соня,</a:t>
            </a:r>
          </a:p>
          <a:p>
            <a:pPr>
              <a:buNone/>
            </a:pPr>
            <a:r>
              <a:rPr lang="ru-RU" sz="4300" dirty="0" smtClean="0">
                <a:solidFill>
                  <a:srgbClr val="0070C0"/>
                </a:solidFill>
              </a:rPr>
              <a:t>Соня – это дядя Лёня.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698848"/>
          </a:xfrm>
        </p:spPr>
        <p:txBody>
          <a:bodyPr>
            <a:normAutofit/>
          </a:bodyPr>
          <a:lstStyle/>
          <a:p>
            <a:endParaRPr lang="ru-RU" i="1" dirty="0" smtClean="0"/>
          </a:p>
          <a:p>
            <a:r>
              <a:rPr lang="ru-RU" i="1" dirty="0" smtClean="0"/>
              <a:t>(</a:t>
            </a:r>
            <a:r>
              <a:rPr lang="ru-RU" i="1" dirty="0" err="1" smtClean="0"/>
              <a:t>П,п</a:t>
            </a:r>
            <a:r>
              <a:rPr lang="ru-RU" i="1" dirty="0" smtClean="0"/>
              <a:t>)</a:t>
            </a:r>
            <a:r>
              <a:rPr lang="ru-RU" i="1" dirty="0" err="1" smtClean="0"/>
              <a:t>авлик</a:t>
            </a:r>
            <a:r>
              <a:rPr lang="ru-RU" i="1" dirty="0" smtClean="0"/>
              <a:t> </a:t>
            </a:r>
            <a:r>
              <a:rPr lang="ru-RU" i="1" dirty="0" smtClean="0"/>
              <a:t>и </a:t>
            </a:r>
            <a:r>
              <a:rPr lang="ru-RU" i="1" dirty="0" smtClean="0"/>
              <a:t>(</a:t>
            </a:r>
            <a:r>
              <a:rPr lang="ru-RU" i="1" dirty="0" err="1" smtClean="0"/>
              <a:t>Ю,ю</a:t>
            </a:r>
            <a:r>
              <a:rPr lang="ru-RU" i="1" dirty="0" smtClean="0"/>
              <a:t>)</a:t>
            </a:r>
            <a:r>
              <a:rPr lang="ru-RU" i="1" dirty="0" err="1" smtClean="0"/>
              <a:t>ра</a:t>
            </a:r>
            <a:r>
              <a:rPr lang="ru-RU" i="1" dirty="0" smtClean="0"/>
              <a:t> </a:t>
            </a:r>
            <a:r>
              <a:rPr lang="ru-RU" i="1" dirty="0" smtClean="0"/>
              <a:t>— брат</a:t>
            </a:r>
            <a:r>
              <a:rPr lang="ru-RU" i="1" dirty="0" smtClean="0">
                <a:solidFill>
                  <a:srgbClr val="00B050"/>
                </a:solidFill>
              </a:rPr>
              <a:t>ь</a:t>
            </a:r>
            <a:r>
              <a:rPr lang="ru-RU" i="1" dirty="0" smtClean="0"/>
              <a:t>я. Они </a:t>
            </a:r>
            <a:r>
              <a:rPr lang="ru-RU" i="1" dirty="0" smtClean="0">
                <a:solidFill>
                  <a:srgbClr val="00B050"/>
                </a:solidFill>
              </a:rPr>
              <a:t>жи</a:t>
            </a:r>
            <a:r>
              <a:rPr lang="ru-RU" i="1" dirty="0" smtClean="0"/>
              <a:t>вут в с</a:t>
            </a:r>
            <a:r>
              <a:rPr lang="ru-RU" i="1" dirty="0" smtClean="0">
                <a:solidFill>
                  <a:srgbClr val="00B050"/>
                </a:solidFill>
              </a:rPr>
              <a:t>е</a:t>
            </a:r>
            <a:r>
              <a:rPr lang="ru-RU" i="1" dirty="0" smtClean="0"/>
              <a:t>ле </a:t>
            </a:r>
            <a:r>
              <a:rPr lang="ru-RU" i="1" dirty="0" smtClean="0"/>
              <a:t>(</a:t>
            </a:r>
            <a:r>
              <a:rPr lang="ru-RU" i="1" dirty="0" err="1" smtClean="0"/>
              <a:t>Н,н</a:t>
            </a:r>
            <a:r>
              <a:rPr lang="ru-RU" i="1" dirty="0" smtClean="0"/>
              <a:t>)ива</a:t>
            </a:r>
            <a:r>
              <a:rPr lang="ru-RU" i="1" dirty="0" smtClean="0"/>
              <a:t>. Днём мальчики </a:t>
            </a:r>
            <a:r>
              <a:rPr lang="ru-RU" i="1" dirty="0" smtClean="0">
                <a:solidFill>
                  <a:srgbClr val="00B050"/>
                </a:solidFill>
              </a:rPr>
              <a:t>по</a:t>
            </a:r>
            <a:r>
              <a:rPr lang="ru-RU" i="1" dirty="0" smtClean="0"/>
              <a:t>шли на рыбалку. Вот и ре</a:t>
            </a:r>
            <a:r>
              <a:rPr lang="ru-RU" i="1" dirty="0" smtClean="0">
                <a:solidFill>
                  <a:srgbClr val="00B050"/>
                </a:solidFill>
              </a:rPr>
              <a:t>чк</a:t>
            </a:r>
            <a:r>
              <a:rPr lang="ru-RU" i="1" dirty="0" smtClean="0"/>
              <a:t>а </a:t>
            </a:r>
            <a:r>
              <a:rPr lang="ru-RU" i="1" dirty="0" smtClean="0"/>
              <a:t>(</a:t>
            </a:r>
            <a:r>
              <a:rPr lang="ru-RU" i="1" dirty="0" err="1" smtClean="0"/>
              <a:t>К,к</a:t>
            </a:r>
            <a:r>
              <a:rPr lang="ru-RU" i="1" dirty="0" smtClean="0"/>
              <a:t>)</a:t>
            </a:r>
            <a:r>
              <a:rPr lang="ru-RU" i="1" dirty="0" err="1" smtClean="0"/>
              <a:t>лязьма</a:t>
            </a:r>
            <a:r>
              <a:rPr lang="ru-RU" i="1" dirty="0" smtClean="0"/>
              <a:t>. Р</a:t>
            </a:r>
            <a:r>
              <a:rPr lang="ru-RU" i="1" dirty="0" smtClean="0">
                <a:solidFill>
                  <a:srgbClr val="00B050"/>
                </a:solidFill>
              </a:rPr>
              <a:t>е</a:t>
            </a:r>
            <a:r>
              <a:rPr lang="ru-RU" i="1" dirty="0" smtClean="0"/>
              <a:t>бята стали рыбачить. Рядом с</a:t>
            </a:r>
            <a:r>
              <a:rPr lang="ru-RU" i="1" dirty="0" smtClean="0">
                <a:solidFill>
                  <a:srgbClr val="00B050"/>
                </a:solidFill>
              </a:rPr>
              <a:t>и</a:t>
            </a:r>
            <a:r>
              <a:rPr lang="ru-RU" i="1" dirty="0" smtClean="0"/>
              <a:t>дел </a:t>
            </a:r>
            <a:r>
              <a:rPr lang="ru-RU" i="1" dirty="0" smtClean="0"/>
              <a:t>(</a:t>
            </a:r>
            <a:r>
              <a:rPr lang="ru-RU" i="1" dirty="0" err="1" smtClean="0"/>
              <a:t>К,к</a:t>
            </a:r>
            <a:r>
              <a:rPr lang="ru-RU" i="1" dirty="0" smtClean="0"/>
              <a:t>)от (</a:t>
            </a:r>
            <a:r>
              <a:rPr lang="ru-RU" i="1" dirty="0" err="1" smtClean="0"/>
              <a:t>В,в</a:t>
            </a:r>
            <a:r>
              <a:rPr lang="ru-RU" i="1" dirty="0" smtClean="0"/>
              <a:t>)</a:t>
            </a:r>
            <a:r>
              <a:rPr lang="ru-RU" i="1" dirty="0" err="1" smtClean="0"/>
              <a:t>аська</a:t>
            </a:r>
            <a:r>
              <a:rPr lang="ru-RU" i="1" dirty="0" smtClean="0"/>
              <a:t>. Юра тащит </a:t>
            </a:r>
            <a:r>
              <a:rPr lang="ru-RU" i="1" dirty="0" smtClean="0">
                <a:solidFill>
                  <a:srgbClr val="00B050"/>
                </a:solidFill>
              </a:rPr>
              <a:t>о</a:t>
            </a:r>
            <a:r>
              <a:rPr lang="ru-RU" i="1" dirty="0" smtClean="0"/>
              <a:t>кунька. Эту рыбку дали </a:t>
            </a:r>
            <a:r>
              <a:rPr lang="ru-RU" i="1" dirty="0" smtClean="0"/>
              <a:t>(</a:t>
            </a:r>
            <a:r>
              <a:rPr lang="ru-RU" i="1" dirty="0" err="1" smtClean="0"/>
              <a:t>В,в</a:t>
            </a:r>
            <a:r>
              <a:rPr lang="ru-RU" i="1" dirty="0" smtClean="0"/>
              <a:t>)</a:t>
            </a:r>
            <a:r>
              <a:rPr lang="ru-RU" i="1" dirty="0" err="1" smtClean="0"/>
              <a:t>аське</a:t>
            </a:r>
            <a:r>
              <a:rPr lang="ru-RU" i="1" dirty="0" smtClean="0"/>
              <a:t>. Васька был ра</a:t>
            </a:r>
            <a:r>
              <a:rPr lang="ru-RU" i="1" dirty="0" smtClean="0">
                <a:solidFill>
                  <a:srgbClr val="00B050"/>
                </a:solidFill>
              </a:rPr>
              <a:t>д</a:t>
            </a:r>
            <a:r>
              <a:rPr lang="ru-RU" i="1" dirty="0" smtClean="0"/>
              <a:t>. Павлик поймал </a:t>
            </a:r>
            <a:r>
              <a:rPr lang="ru-RU" i="1" dirty="0" smtClean="0">
                <a:solidFill>
                  <a:srgbClr val="00B050"/>
                </a:solidFill>
              </a:rPr>
              <a:t>щу</a:t>
            </a:r>
            <a:r>
              <a:rPr lang="ru-RU" i="1" dirty="0" smtClean="0"/>
              <a:t>ку.</a:t>
            </a:r>
            <a:br>
              <a:rPr lang="ru-RU" i="1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</TotalTime>
  <Words>201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 Спиши. Замени одним словом.  </vt:lpstr>
      <vt:lpstr>К данным словам подобрать однокоренные слова с безударным гласным в корне, являющиеся другой частью речи. 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3</cp:revision>
  <dcterms:created xsi:type="dcterms:W3CDTF">2013-02-12T05:46:15Z</dcterms:created>
  <dcterms:modified xsi:type="dcterms:W3CDTF">2013-02-12T06:14:49Z</dcterms:modified>
</cp:coreProperties>
</file>